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4"/>
  </p:notesMasterIdLst>
  <p:sldIdLst>
    <p:sldId id="256" r:id="rId2"/>
    <p:sldId id="258" r:id="rId3"/>
    <p:sldId id="260" r:id="rId4"/>
    <p:sldId id="259" r:id="rId5"/>
    <p:sldId id="261" r:id="rId6"/>
    <p:sldId id="268" r:id="rId7"/>
    <p:sldId id="265" r:id="rId8"/>
    <p:sldId id="273" r:id="rId9"/>
    <p:sldId id="270" r:id="rId10"/>
    <p:sldId id="275" r:id="rId11"/>
    <p:sldId id="279" r:id="rId12"/>
    <p:sldId id="262" r:id="rId13"/>
    <p:sldId id="263" r:id="rId14"/>
    <p:sldId id="264" r:id="rId15"/>
    <p:sldId id="266" r:id="rId16"/>
    <p:sldId id="267" r:id="rId17"/>
    <p:sldId id="269" r:id="rId18"/>
    <p:sldId id="271" r:id="rId19"/>
    <p:sldId id="272" r:id="rId20"/>
    <p:sldId id="274" r:id="rId21"/>
    <p:sldId id="276" r:id="rId22"/>
    <p:sldId id="277" r:id="rId23"/>
    <p:sldId id="278" r:id="rId24"/>
    <p:sldId id="280" r:id="rId25"/>
    <p:sldId id="281" r:id="rId26"/>
    <p:sldId id="282" r:id="rId27"/>
    <p:sldId id="283" r:id="rId28"/>
    <p:sldId id="284" r:id="rId29"/>
    <p:sldId id="285" r:id="rId30"/>
    <p:sldId id="286" r:id="rId31"/>
    <p:sldId id="287" r:id="rId32"/>
    <p:sldId id="288" r:id="rId33"/>
  </p:sldIdLst>
  <p:sldSz cx="9144000" cy="5143500" type="screen16x9"/>
  <p:notesSz cx="6858000" cy="9144000"/>
  <p:embeddedFontLst>
    <p:embeddedFont>
      <p:font typeface="Murecho Black" panose="020B0604020202020204" charset="-128"/>
      <p:bold r:id="rId35"/>
    </p:embeddedFont>
    <p:embeddedFont>
      <p:font typeface="Zen Kaku Gothic New" panose="020B0604020202020204" charset="-128"/>
      <p:regular r:id="rId36"/>
      <p:bold r:id="rId37"/>
    </p:embeddedFont>
    <p:embeddedFont>
      <p:font typeface="Barlow" panose="00000500000000000000" pitchFamily="2" charset="0"/>
      <p:regular r:id="rId38"/>
      <p:bold r:id="rId39"/>
      <p:italic r:id="rId40"/>
      <p:boldItalic r:id="rId41"/>
    </p:embeddedFont>
    <p:embeddedFont>
      <p:font typeface="Big Shoulders Text" panose="020B0604020202020204" charset="0"/>
      <p:regular r:id="rId42"/>
      <p:bold r:id="rId43"/>
    </p:embeddedFont>
    <p:embeddedFont>
      <p:font typeface="Big Shoulders Text Black" panose="020B0604020202020204" charset="0"/>
      <p:bold r:id="rId44"/>
    </p:embeddedFont>
    <p:embeddedFont>
      <p:font typeface="Big Shoulders Text Light" panose="020B0604020202020204" charset="0"/>
      <p:regular r:id="rId45"/>
      <p:bold r:id="rId46"/>
    </p:embeddedFont>
    <p:embeddedFont>
      <p:font typeface="Big Shoulders Text SemiBold" panose="020B0604020202020204" charset="0"/>
      <p:regular r:id="rId47"/>
      <p:bold r:id="rId48"/>
    </p:embeddedFont>
    <p:embeddedFont>
      <p:font typeface="Francois One" panose="020B0604020202020204" charset="0"/>
      <p:regular r:id="rId49"/>
    </p:embeddedFont>
    <p:embeddedFont>
      <p:font typeface="IBM Plex Sans" panose="020B0503050203000203" pitchFamily="34" charset="0"/>
      <p:regular r:id="rId50"/>
      <p:bold r:id="rId51"/>
      <p:italic r:id="rId52"/>
      <p:boldItalic r:id="rId53"/>
    </p:embeddedFont>
    <p:embeddedFont>
      <p:font typeface="Nunito" pitchFamily="2" charset="0"/>
      <p:regular r:id="rId54"/>
      <p:bold r:id="rId55"/>
      <p:italic r:id="rId56"/>
      <p:boldItalic r:id="rId57"/>
    </p:embeddedFont>
    <p:embeddedFont>
      <p:font typeface="Poppins Black" panose="00000A00000000000000" pitchFamily="2" charset="0"/>
      <p:bold r:id="rId58"/>
      <p:boldItalic r:id="rId59"/>
    </p:embeddedFont>
    <p:embeddedFont>
      <p:font typeface="Roboto" panose="020000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B05B00-6234-4023-8D07-92654EF28B37}">
  <a:tblStyle styleId="{5EB05B00-6234-4023-8D07-92654EF28B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font" Target="fonts/font21.fntdata"/><Relationship Id="rId63" Type="http://schemas.openxmlformats.org/officeDocument/2006/relationships/font" Target="fonts/font2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font" Target="fonts/font24.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2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font" Target="fonts/font25.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font" Target="fonts/font20.fntdata"/><Relationship Id="rId62"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font" Target="fonts/font2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font" Target="fonts/font26.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5.fntdata"/></Relationships>
</file>

<file path=ppt/media/image1.jp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12bdf435aad_0_17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12bdf435aad_0_17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12b2f9a95a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12b2f9a9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28ccb2ce89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28ccb2ce89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28ccb2ce89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28ccb2ce8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28ccb2ce89_1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28ccb2ce89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128ccb2ce89_1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128ccb2ce89_1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28ccb2ce89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28ccb2ce89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1262a867f30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1262a867f30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bdf435aad_0_17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bdf435aad_0_17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2bdf435aad_0_17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2bdf435aad_0_17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262a867f3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262a867f3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2bdf435aad_0_17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2bdf435aad_0_17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28ccb2ce89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28ccb2ce89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2b2f9a95a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2b2f9a95a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12b2f9a95ab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12b2f9a95a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12b2f9a95ab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12b2f9a95ab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2b2f9a95ab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2b2f9a95ab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2b2f9a95ab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2b2f9a95ab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12b2f9a95ab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12b2f9a95ab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2b2f9a95ab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2b2f9a95ab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12b2f9a95ab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12b2f9a95ab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2bdf435aad_0_17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2bdf435aad_0_17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262a867f3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262a867f3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12aadb31d7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12aadb31d7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12aadb31d7f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12aadb31d7f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2bdf435aad_0_17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2bdf435aad_0_17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1262a867f30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1262a867f30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12bdf435aad_0_17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12bdf435aad_0_17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28ccb2ce89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28ccb2ce89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12bdf435aad_0_17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12bdf435aad_0_17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12bdf435aad_0_17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12bdf435aad_0_17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bit.ly/2TtBDfr" TargetMode="External"/><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hyperlink" Target="http://bit.ly/2TyoMsr" TargetMode="External"/><Relationship Id="rId5" Type="http://schemas.openxmlformats.org/officeDocument/2006/relationships/hyperlink" Target="http://bit.ly/2Tynxth" TargetMode="External"/><Relationship Id="rId4"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3">
            <a:alphaModFix/>
          </a:blip>
          <a:srcRect r="23383" b="43560"/>
          <a:stretch/>
        </p:blipFill>
        <p:spPr>
          <a:xfrm>
            <a:off x="2138325" y="2029900"/>
            <a:ext cx="7005676" cy="2900399"/>
          </a:xfrm>
          <a:prstGeom prst="rect">
            <a:avLst/>
          </a:prstGeom>
          <a:noFill/>
          <a:ln>
            <a:noFill/>
          </a:ln>
        </p:spPr>
      </p:pic>
      <p:sp>
        <p:nvSpPr>
          <p:cNvPr id="10" name="Google Shape;10;p2"/>
          <p:cNvSpPr txBox="1">
            <a:spLocks noGrp="1"/>
          </p:cNvSpPr>
          <p:nvPr>
            <p:ph type="ctrTitle"/>
          </p:nvPr>
        </p:nvSpPr>
        <p:spPr>
          <a:xfrm>
            <a:off x="2617775" y="1701375"/>
            <a:ext cx="5495400" cy="1113900"/>
          </a:xfrm>
          <a:prstGeom prst="rect">
            <a:avLst/>
          </a:prstGeom>
        </p:spPr>
        <p:txBody>
          <a:bodyPr spcFirstLastPara="1" wrap="square" lIns="0" tIns="0" rIns="0" bIns="0" anchor="t" anchorCtr="0">
            <a:noAutofit/>
          </a:bodyPr>
          <a:lstStyle>
            <a:lvl1pPr lvl="0" algn="r">
              <a:lnSpc>
                <a:spcPct val="80000"/>
              </a:lnSpc>
              <a:spcBef>
                <a:spcPts val="0"/>
              </a:spcBef>
              <a:spcAft>
                <a:spcPts val="0"/>
              </a:spcAft>
              <a:buSzPts val="4500"/>
              <a:buFont typeface="Murecho Black"/>
              <a:buNone/>
              <a:defRPr sz="4600" b="0">
                <a:latin typeface="Big Shoulders Text Black"/>
                <a:ea typeface="Big Shoulders Text Black"/>
                <a:cs typeface="Big Shoulders Text Black"/>
                <a:sym typeface="Big Shoulders Text Black"/>
              </a:defRPr>
            </a:lvl1pPr>
            <a:lvl2pPr lvl="1" algn="ctr">
              <a:spcBef>
                <a:spcPts val="0"/>
              </a:spcBef>
              <a:spcAft>
                <a:spcPts val="0"/>
              </a:spcAft>
              <a:buSzPts val="4500"/>
              <a:buFont typeface="Murecho Black"/>
              <a:buNone/>
              <a:defRPr sz="4500">
                <a:latin typeface="Murecho Black"/>
                <a:ea typeface="Murecho Black"/>
                <a:cs typeface="Murecho Black"/>
                <a:sym typeface="Murecho Black"/>
              </a:defRPr>
            </a:lvl2pPr>
            <a:lvl3pPr lvl="2" algn="ctr">
              <a:spcBef>
                <a:spcPts val="0"/>
              </a:spcBef>
              <a:spcAft>
                <a:spcPts val="0"/>
              </a:spcAft>
              <a:buSzPts val="4500"/>
              <a:buFont typeface="Murecho Black"/>
              <a:buNone/>
              <a:defRPr sz="4500">
                <a:latin typeface="Murecho Black"/>
                <a:ea typeface="Murecho Black"/>
                <a:cs typeface="Murecho Black"/>
                <a:sym typeface="Murecho Black"/>
              </a:defRPr>
            </a:lvl3pPr>
            <a:lvl4pPr lvl="3" algn="ctr">
              <a:spcBef>
                <a:spcPts val="0"/>
              </a:spcBef>
              <a:spcAft>
                <a:spcPts val="0"/>
              </a:spcAft>
              <a:buSzPts val="4500"/>
              <a:buFont typeface="Murecho Black"/>
              <a:buNone/>
              <a:defRPr sz="4500">
                <a:latin typeface="Murecho Black"/>
                <a:ea typeface="Murecho Black"/>
                <a:cs typeface="Murecho Black"/>
                <a:sym typeface="Murecho Black"/>
              </a:defRPr>
            </a:lvl4pPr>
            <a:lvl5pPr lvl="4" algn="ctr">
              <a:spcBef>
                <a:spcPts val="0"/>
              </a:spcBef>
              <a:spcAft>
                <a:spcPts val="0"/>
              </a:spcAft>
              <a:buSzPts val="4500"/>
              <a:buFont typeface="Murecho Black"/>
              <a:buNone/>
              <a:defRPr sz="4500">
                <a:latin typeface="Murecho Black"/>
                <a:ea typeface="Murecho Black"/>
                <a:cs typeface="Murecho Black"/>
                <a:sym typeface="Murecho Black"/>
              </a:defRPr>
            </a:lvl5pPr>
            <a:lvl6pPr lvl="5" algn="ctr">
              <a:spcBef>
                <a:spcPts val="0"/>
              </a:spcBef>
              <a:spcAft>
                <a:spcPts val="0"/>
              </a:spcAft>
              <a:buSzPts val="4500"/>
              <a:buFont typeface="Murecho Black"/>
              <a:buNone/>
              <a:defRPr sz="4500">
                <a:latin typeface="Murecho Black"/>
                <a:ea typeface="Murecho Black"/>
                <a:cs typeface="Murecho Black"/>
                <a:sym typeface="Murecho Black"/>
              </a:defRPr>
            </a:lvl6pPr>
            <a:lvl7pPr lvl="6" algn="ctr">
              <a:spcBef>
                <a:spcPts val="0"/>
              </a:spcBef>
              <a:spcAft>
                <a:spcPts val="0"/>
              </a:spcAft>
              <a:buSzPts val="4500"/>
              <a:buFont typeface="Murecho Black"/>
              <a:buNone/>
              <a:defRPr sz="4500">
                <a:latin typeface="Murecho Black"/>
                <a:ea typeface="Murecho Black"/>
                <a:cs typeface="Murecho Black"/>
                <a:sym typeface="Murecho Black"/>
              </a:defRPr>
            </a:lvl7pPr>
            <a:lvl8pPr lvl="7" algn="ctr">
              <a:spcBef>
                <a:spcPts val="0"/>
              </a:spcBef>
              <a:spcAft>
                <a:spcPts val="0"/>
              </a:spcAft>
              <a:buSzPts val="4500"/>
              <a:buFont typeface="Murecho Black"/>
              <a:buNone/>
              <a:defRPr sz="4500">
                <a:latin typeface="Murecho Black"/>
                <a:ea typeface="Murecho Black"/>
                <a:cs typeface="Murecho Black"/>
                <a:sym typeface="Murecho Black"/>
              </a:defRPr>
            </a:lvl8pPr>
            <a:lvl9pPr lvl="8" algn="ctr">
              <a:spcBef>
                <a:spcPts val="0"/>
              </a:spcBef>
              <a:spcAft>
                <a:spcPts val="0"/>
              </a:spcAft>
              <a:buSzPts val="4500"/>
              <a:buFont typeface="Murecho Black"/>
              <a:buNone/>
              <a:defRPr sz="4500">
                <a:latin typeface="Murecho Black"/>
                <a:ea typeface="Murecho Black"/>
                <a:cs typeface="Murecho Black"/>
                <a:sym typeface="Murecho Black"/>
              </a:defRPr>
            </a:lvl9pPr>
          </a:lstStyle>
          <a:p>
            <a:endParaRPr/>
          </a:p>
        </p:txBody>
      </p:sp>
      <p:sp>
        <p:nvSpPr>
          <p:cNvPr id="11" name="Google Shape;11;p2"/>
          <p:cNvSpPr txBox="1">
            <a:spLocks noGrp="1"/>
          </p:cNvSpPr>
          <p:nvPr>
            <p:ph type="subTitle" idx="1"/>
          </p:nvPr>
        </p:nvSpPr>
        <p:spPr>
          <a:xfrm>
            <a:off x="4159425" y="2872300"/>
            <a:ext cx="3923400" cy="372600"/>
          </a:xfrm>
          <a:prstGeom prst="rect">
            <a:avLst/>
          </a:prstGeom>
          <a:solidFill>
            <a:schemeClr val="accent2"/>
          </a:solidFill>
        </p:spPr>
        <p:txBody>
          <a:bodyPr spcFirstLastPara="1" wrap="square" lIns="0" tIns="0" rIns="0" bIns="0"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65"/>
        <p:cNvGrpSpPr/>
        <p:nvPr/>
      </p:nvGrpSpPr>
      <p:grpSpPr>
        <a:xfrm>
          <a:off x="0" y="0"/>
          <a:ext cx="0" cy="0"/>
          <a:chOff x="0" y="0"/>
          <a:chExt cx="0" cy="0"/>
        </a:xfrm>
      </p:grpSpPr>
      <p:pic>
        <p:nvPicPr>
          <p:cNvPr id="66" name="Google Shape;66;p13"/>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pic>
        <p:nvPicPr>
          <p:cNvPr id="67" name="Google Shape;67;p13"/>
          <p:cNvPicPr preferRelativeResize="0"/>
          <p:nvPr/>
        </p:nvPicPr>
        <p:blipFill rotWithShape="1">
          <a:blip r:embed="rId4">
            <a:alphaModFix/>
          </a:blip>
          <a:srcRect l="11949" t="-6538" r="889" b="21728"/>
          <a:stretch/>
        </p:blipFill>
        <p:spPr>
          <a:xfrm>
            <a:off x="-1027725" y="2785225"/>
            <a:ext cx="5025700" cy="2748151"/>
          </a:xfrm>
          <a:prstGeom prst="rect">
            <a:avLst/>
          </a:prstGeom>
          <a:noFill/>
          <a:ln>
            <a:noFill/>
          </a:ln>
        </p:spPr>
      </p:pic>
      <p:sp>
        <p:nvSpPr>
          <p:cNvPr id="68" name="Google Shape;68;p13"/>
          <p:cNvSpPr/>
          <p:nvPr/>
        </p:nvSpPr>
        <p:spPr>
          <a:xfrm rot="794248">
            <a:off x="5734594" y="-332210"/>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rot="489846">
            <a:off x="5815334" y="-332371"/>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8551350" y="539488"/>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72" name="Google Shape;72;p13"/>
          <p:cNvSpPr txBox="1">
            <a:spLocks noGrp="1"/>
          </p:cNvSpPr>
          <p:nvPr>
            <p:ph type="subTitle" idx="1"/>
          </p:nvPr>
        </p:nvSpPr>
        <p:spPr>
          <a:xfrm>
            <a:off x="1988375" y="2155025"/>
            <a:ext cx="2316000" cy="504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73" name="Google Shape;73;p13"/>
          <p:cNvSpPr txBox="1">
            <a:spLocks noGrp="1"/>
          </p:cNvSpPr>
          <p:nvPr>
            <p:ph type="subTitle" idx="2"/>
          </p:nvPr>
        </p:nvSpPr>
        <p:spPr>
          <a:xfrm>
            <a:off x="1989725" y="1700675"/>
            <a:ext cx="2313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0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9pPr>
          </a:lstStyle>
          <a:p>
            <a:endParaRPr/>
          </a:p>
        </p:txBody>
      </p:sp>
      <p:sp>
        <p:nvSpPr>
          <p:cNvPr id="74" name="Google Shape;74;p13"/>
          <p:cNvSpPr txBox="1">
            <a:spLocks noGrp="1"/>
          </p:cNvSpPr>
          <p:nvPr>
            <p:ph type="title" idx="3" hasCustomPrompt="1"/>
          </p:nvPr>
        </p:nvSpPr>
        <p:spPr>
          <a:xfrm>
            <a:off x="1245625" y="1598775"/>
            <a:ext cx="404700" cy="4641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b="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5" name="Google Shape;75;p13"/>
          <p:cNvSpPr txBox="1">
            <a:spLocks noGrp="1"/>
          </p:cNvSpPr>
          <p:nvPr>
            <p:ph type="subTitle" idx="4"/>
          </p:nvPr>
        </p:nvSpPr>
        <p:spPr>
          <a:xfrm>
            <a:off x="1988375" y="3580575"/>
            <a:ext cx="2316000" cy="504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76" name="Google Shape;76;p13"/>
          <p:cNvSpPr txBox="1">
            <a:spLocks noGrp="1"/>
          </p:cNvSpPr>
          <p:nvPr>
            <p:ph type="subTitle" idx="5"/>
          </p:nvPr>
        </p:nvSpPr>
        <p:spPr>
          <a:xfrm>
            <a:off x="1989725" y="3126225"/>
            <a:ext cx="2313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0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9pPr>
          </a:lstStyle>
          <a:p>
            <a:endParaRPr/>
          </a:p>
        </p:txBody>
      </p:sp>
      <p:sp>
        <p:nvSpPr>
          <p:cNvPr id="77" name="Google Shape;77;p13"/>
          <p:cNvSpPr txBox="1">
            <a:spLocks noGrp="1"/>
          </p:cNvSpPr>
          <p:nvPr>
            <p:ph type="title" idx="6" hasCustomPrompt="1"/>
          </p:nvPr>
        </p:nvSpPr>
        <p:spPr>
          <a:xfrm>
            <a:off x="1245625" y="2967800"/>
            <a:ext cx="404700" cy="4641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b="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8" name="Google Shape;78;p13"/>
          <p:cNvSpPr txBox="1">
            <a:spLocks noGrp="1"/>
          </p:cNvSpPr>
          <p:nvPr>
            <p:ph type="subTitle" idx="7"/>
          </p:nvPr>
        </p:nvSpPr>
        <p:spPr>
          <a:xfrm>
            <a:off x="4826600" y="2155025"/>
            <a:ext cx="2316000" cy="504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79" name="Google Shape;79;p13"/>
          <p:cNvSpPr txBox="1">
            <a:spLocks noGrp="1"/>
          </p:cNvSpPr>
          <p:nvPr>
            <p:ph type="subTitle" idx="8"/>
          </p:nvPr>
        </p:nvSpPr>
        <p:spPr>
          <a:xfrm>
            <a:off x="4827950" y="1700675"/>
            <a:ext cx="2313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0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9pPr>
          </a:lstStyle>
          <a:p>
            <a:endParaRPr/>
          </a:p>
        </p:txBody>
      </p:sp>
      <p:sp>
        <p:nvSpPr>
          <p:cNvPr id="80" name="Google Shape;80;p13"/>
          <p:cNvSpPr txBox="1">
            <a:spLocks noGrp="1"/>
          </p:cNvSpPr>
          <p:nvPr>
            <p:ph type="title" idx="9" hasCustomPrompt="1"/>
          </p:nvPr>
        </p:nvSpPr>
        <p:spPr>
          <a:xfrm>
            <a:off x="7493675" y="1598775"/>
            <a:ext cx="404700" cy="4641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b="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 name="Google Shape;81;p13"/>
          <p:cNvSpPr txBox="1">
            <a:spLocks noGrp="1"/>
          </p:cNvSpPr>
          <p:nvPr>
            <p:ph type="subTitle" idx="13"/>
          </p:nvPr>
        </p:nvSpPr>
        <p:spPr>
          <a:xfrm>
            <a:off x="4862575" y="3580575"/>
            <a:ext cx="2316000" cy="504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82" name="Google Shape;82;p13"/>
          <p:cNvSpPr txBox="1">
            <a:spLocks noGrp="1"/>
          </p:cNvSpPr>
          <p:nvPr>
            <p:ph type="subTitle" idx="14"/>
          </p:nvPr>
        </p:nvSpPr>
        <p:spPr>
          <a:xfrm>
            <a:off x="4863925" y="3126225"/>
            <a:ext cx="2313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0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000"/>
              <a:buFont typeface="Barlow"/>
              <a:buNone/>
              <a:defRPr sz="2000" b="1">
                <a:solidFill>
                  <a:schemeClr val="accent6"/>
                </a:solidFill>
                <a:latin typeface="Barlow"/>
                <a:ea typeface="Barlow"/>
                <a:cs typeface="Barlow"/>
                <a:sym typeface="Barlow"/>
              </a:defRPr>
            </a:lvl9pPr>
          </a:lstStyle>
          <a:p>
            <a:endParaRPr/>
          </a:p>
        </p:txBody>
      </p:sp>
      <p:sp>
        <p:nvSpPr>
          <p:cNvPr id="83" name="Google Shape;83;p13"/>
          <p:cNvSpPr txBox="1">
            <a:spLocks noGrp="1"/>
          </p:cNvSpPr>
          <p:nvPr>
            <p:ph type="title" idx="15" hasCustomPrompt="1"/>
          </p:nvPr>
        </p:nvSpPr>
        <p:spPr>
          <a:xfrm>
            <a:off x="7493675" y="2967800"/>
            <a:ext cx="404700" cy="4641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b="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bg>
      <p:bgPr>
        <a:blipFill>
          <a:blip r:embed="rId2">
            <a:alphaModFix/>
          </a:blip>
          <a:stretch>
            <a:fillRect/>
          </a:stretch>
        </a:blipFill>
        <a:effectLst/>
      </p:bgPr>
    </p:bg>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1008450" y="1344050"/>
            <a:ext cx="4222200" cy="1544400"/>
          </a:xfrm>
          <a:prstGeom prst="rect">
            <a:avLst/>
          </a:prstGeom>
        </p:spPr>
        <p:txBody>
          <a:bodyPr spcFirstLastPara="1" wrap="square" lIns="0" tIns="0" rIns="0" bIns="0" anchor="t" anchorCtr="0">
            <a:noAutofit/>
          </a:bodyPr>
          <a:lstStyle>
            <a:lvl1pPr lvl="0" rtl="0">
              <a:spcBef>
                <a:spcPts val="0"/>
              </a:spcBef>
              <a:spcAft>
                <a:spcPts val="0"/>
              </a:spcAft>
              <a:buNone/>
              <a:defRPr sz="2300" b="0">
                <a:solidFill>
                  <a:schemeClr val="dk1"/>
                </a:solidFill>
                <a:latin typeface="Nunito"/>
                <a:ea typeface="Nunito"/>
                <a:cs typeface="Nunito"/>
                <a:sym typeface="Nunito"/>
              </a:defRPr>
            </a:lvl1pPr>
            <a:lvl2pPr lvl="1" rtl="0">
              <a:spcBef>
                <a:spcPts val="0"/>
              </a:spcBef>
              <a:spcAft>
                <a:spcPts val="0"/>
              </a:spcAft>
              <a:buNone/>
              <a:defRPr sz="2300" b="0">
                <a:solidFill>
                  <a:schemeClr val="dk1"/>
                </a:solidFill>
                <a:latin typeface="Zen Kaku Gothic New"/>
                <a:ea typeface="Zen Kaku Gothic New"/>
                <a:cs typeface="Zen Kaku Gothic New"/>
                <a:sym typeface="Zen Kaku Gothic New"/>
              </a:defRPr>
            </a:lvl2pPr>
            <a:lvl3pPr lvl="2" rtl="0">
              <a:spcBef>
                <a:spcPts val="0"/>
              </a:spcBef>
              <a:spcAft>
                <a:spcPts val="0"/>
              </a:spcAft>
              <a:buNone/>
              <a:defRPr sz="2300" b="0">
                <a:solidFill>
                  <a:schemeClr val="dk1"/>
                </a:solidFill>
                <a:latin typeface="Zen Kaku Gothic New"/>
                <a:ea typeface="Zen Kaku Gothic New"/>
                <a:cs typeface="Zen Kaku Gothic New"/>
                <a:sym typeface="Zen Kaku Gothic New"/>
              </a:defRPr>
            </a:lvl3pPr>
            <a:lvl4pPr lvl="3" rtl="0">
              <a:spcBef>
                <a:spcPts val="0"/>
              </a:spcBef>
              <a:spcAft>
                <a:spcPts val="0"/>
              </a:spcAft>
              <a:buNone/>
              <a:defRPr sz="2300" b="0">
                <a:solidFill>
                  <a:schemeClr val="dk1"/>
                </a:solidFill>
                <a:latin typeface="Zen Kaku Gothic New"/>
                <a:ea typeface="Zen Kaku Gothic New"/>
                <a:cs typeface="Zen Kaku Gothic New"/>
                <a:sym typeface="Zen Kaku Gothic New"/>
              </a:defRPr>
            </a:lvl4pPr>
            <a:lvl5pPr lvl="4" rtl="0">
              <a:spcBef>
                <a:spcPts val="0"/>
              </a:spcBef>
              <a:spcAft>
                <a:spcPts val="0"/>
              </a:spcAft>
              <a:buNone/>
              <a:defRPr sz="2300" b="0">
                <a:solidFill>
                  <a:schemeClr val="dk1"/>
                </a:solidFill>
                <a:latin typeface="Zen Kaku Gothic New"/>
                <a:ea typeface="Zen Kaku Gothic New"/>
                <a:cs typeface="Zen Kaku Gothic New"/>
                <a:sym typeface="Zen Kaku Gothic New"/>
              </a:defRPr>
            </a:lvl5pPr>
            <a:lvl6pPr lvl="5" rtl="0">
              <a:spcBef>
                <a:spcPts val="0"/>
              </a:spcBef>
              <a:spcAft>
                <a:spcPts val="0"/>
              </a:spcAft>
              <a:buNone/>
              <a:defRPr sz="2300" b="0">
                <a:solidFill>
                  <a:schemeClr val="dk1"/>
                </a:solidFill>
                <a:latin typeface="Zen Kaku Gothic New"/>
                <a:ea typeface="Zen Kaku Gothic New"/>
                <a:cs typeface="Zen Kaku Gothic New"/>
                <a:sym typeface="Zen Kaku Gothic New"/>
              </a:defRPr>
            </a:lvl6pPr>
            <a:lvl7pPr lvl="6" rtl="0">
              <a:spcBef>
                <a:spcPts val="0"/>
              </a:spcBef>
              <a:spcAft>
                <a:spcPts val="0"/>
              </a:spcAft>
              <a:buNone/>
              <a:defRPr sz="2300" b="0">
                <a:solidFill>
                  <a:schemeClr val="dk1"/>
                </a:solidFill>
                <a:latin typeface="Zen Kaku Gothic New"/>
                <a:ea typeface="Zen Kaku Gothic New"/>
                <a:cs typeface="Zen Kaku Gothic New"/>
                <a:sym typeface="Zen Kaku Gothic New"/>
              </a:defRPr>
            </a:lvl7pPr>
            <a:lvl8pPr lvl="7" rtl="0">
              <a:spcBef>
                <a:spcPts val="0"/>
              </a:spcBef>
              <a:spcAft>
                <a:spcPts val="0"/>
              </a:spcAft>
              <a:buNone/>
              <a:defRPr sz="2300" b="0">
                <a:solidFill>
                  <a:schemeClr val="dk1"/>
                </a:solidFill>
                <a:latin typeface="Zen Kaku Gothic New"/>
                <a:ea typeface="Zen Kaku Gothic New"/>
                <a:cs typeface="Zen Kaku Gothic New"/>
                <a:sym typeface="Zen Kaku Gothic New"/>
              </a:defRPr>
            </a:lvl8pPr>
            <a:lvl9pPr lvl="8" rtl="0">
              <a:spcBef>
                <a:spcPts val="0"/>
              </a:spcBef>
              <a:spcAft>
                <a:spcPts val="0"/>
              </a:spcAft>
              <a:buNone/>
              <a:defRPr sz="2300" b="0">
                <a:solidFill>
                  <a:schemeClr val="dk1"/>
                </a:solidFill>
                <a:latin typeface="Zen Kaku Gothic New"/>
                <a:ea typeface="Zen Kaku Gothic New"/>
                <a:cs typeface="Zen Kaku Gothic New"/>
                <a:sym typeface="Zen Kaku Gothic New"/>
              </a:defRPr>
            </a:lvl9pPr>
          </a:lstStyle>
          <a:p>
            <a:endParaRPr/>
          </a:p>
        </p:txBody>
      </p:sp>
      <p:sp>
        <p:nvSpPr>
          <p:cNvPr id="86" name="Google Shape;86;p14"/>
          <p:cNvSpPr txBox="1">
            <a:spLocks noGrp="1"/>
          </p:cNvSpPr>
          <p:nvPr>
            <p:ph type="subTitle" idx="1"/>
          </p:nvPr>
        </p:nvSpPr>
        <p:spPr>
          <a:xfrm>
            <a:off x="1010282" y="3148048"/>
            <a:ext cx="4221000" cy="3807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None/>
              <a:defRPr sz="2100">
                <a:latin typeface="Big Shoulders Text Black"/>
                <a:ea typeface="Big Shoulders Text Black"/>
                <a:cs typeface="Big Shoulders Text Black"/>
                <a:sym typeface="Big Shoulders Text Black"/>
              </a:defRPr>
            </a:lvl1pPr>
            <a:lvl2pPr lvl="1"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2pPr>
            <a:lvl3pPr lvl="2"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3pPr>
            <a:lvl4pPr lvl="3"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4pPr>
            <a:lvl5pPr lvl="4"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5pPr>
            <a:lvl6pPr lvl="5"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6pPr>
            <a:lvl7pPr lvl="6"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7pPr>
            <a:lvl8pPr lvl="7"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8pPr>
            <a:lvl9pPr lvl="8"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9pPr>
          </a:lstStyle>
          <a:p>
            <a:endParaRPr/>
          </a:p>
        </p:txBody>
      </p:sp>
      <p:pic>
        <p:nvPicPr>
          <p:cNvPr id="87" name="Google Shape;87;p14"/>
          <p:cNvPicPr preferRelativeResize="0"/>
          <p:nvPr/>
        </p:nvPicPr>
        <p:blipFill rotWithShape="1">
          <a:blip r:embed="rId3">
            <a:alphaModFix/>
          </a:blip>
          <a:srcRect l="11949" t="-6538" r="889" b="21728"/>
          <a:stretch/>
        </p:blipFill>
        <p:spPr>
          <a:xfrm>
            <a:off x="-943950" y="2218800"/>
            <a:ext cx="5025700" cy="2748151"/>
          </a:xfrm>
          <a:prstGeom prst="rect">
            <a:avLst/>
          </a:prstGeom>
          <a:noFill/>
          <a:ln>
            <a:noFill/>
          </a:ln>
        </p:spPr>
      </p:pic>
      <p:sp>
        <p:nvSpPr>
          <p:cNvPr id="88" name="Google Shape;88;p14"/>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3">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5"/>
          <p:cNvSpPr txBox="1">
            <a:spLocks noGrp="1"/>
          </p:cNvSpPr>
          <p:nvPr>
            <p:ph type="subTitle" idx="1"/>
          </p:nvPr>
        </p:nvSpPr>
        <p:spPr>
          <a:xfrm>
            <a:off x="826925" y="2624650"/>
            <a:ext cx="2249400" cy="7497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1" name="Google Shape;91;p15"/>
          <p:cNvSpPr txBox="1">
            <a:spLocks noGrp="1"/>
          </p:cNvSpPr>
          <p:nvPr>
            <p:ph type="subTitle" idx="2"/>
          </p:nvPr>
        </p:nvSpPr>
        <p:spPr>
          <a:xfrm>
            <a:off x="826625" y="2170300"/>
            <a:ext cx="22500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92" name="Google Shape;92;p15"/>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93" name="Google Shape;93;p15"/>
          <p:cNvSpPr txBox="1">
            <a:spLocks noGrp="1"/>
          </p:cNvSpPr>
          <p:nvPr>
            <p:ph type="subTitle" idx="3"/>
          </p:nvPr>
        </p:nvSpPr>
        <p:spPr>
          <a:xfrm>
            <a:off x="3422988" y="2624650"/>
            <a:ext cx="2244900" cy="7527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4" name="Google Shape;94;p15"/>
          <p:cNvSpPr txBox="1">
            <a:spLocks noGrp="1"/>
          </p:cNvSpPr>
          <p:nvPr>
            <p:ph type="subTitle" idx="4"/>
          </p:nvPr>
        </p:nvSpPr>
        <p:spPr>
          <a:xfrm>
            <a:off x="3424338" y="2170300"/>
            <a:ext cx="22422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95" name="Google Shape;95;p15"/>
          <p:cNvSpPr txBox="1">
            <a:spLocks noGrp="1"/>
          </p:cNvSpPr>
          <p:nvPr>
            <p:ph type="subTitle" idx="5"/>
          </p:nvPr>
        </p:nvSpPr>
        <p:spPr>
          <a:xfrm>
            <a:off x="6014550" y="2624650"/>
            <a:ext cx="2249400" cy="7512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6" name="Google Shape;96;p15"/>
          <p:cNvSpPr txBox="1">
            <a:spLocks noGrp="1"/>
          </p:cNvSpPr>
          <p:nvPr>
            <p:ph type="subTitle" idx="6"/>
          </p:nvPr>
        </p:nvSpPr>
        <p:spPr>
          <a:xfrm>
            <a:off x="6015750" y="2170300"/>
            <a:ext cx="22470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97" name="Google Shape;97;p15"/>
          <p:cNvSpPr/>
          <p:nvPr/>
        </p:nvSpPr>
        <p:spPr>
          <a:xfrm rot="794248">
            <a:off x="-2850731" y="336816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rot="489846">
            <a:off x="-2769991" y="336800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1044800" y="3687638"/>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0" name="Google Shape;100;p15"/>
          <p:cNvPicPr preferRelativeResize="0"/>
          <p:nvPr/>
        </p:nvPicPr>
        <p:blipFill rotWithShape="1">
          <a:blip r:embed="rId3">
            <a:alphaModFix/>
          </a:blip>
          <a:srcRect r="23383" b="43560"/>
          <a:stretch/>
        </p:blipFill>
        <p:spPr>
          <a:xfrm>
            <a:off x="2138325" y="2511100"/>
            <a:ext cx="7005676" cy="290039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3_1">
    <p:bg>
      <p:bgPr>
        <a:blipFill>
          <a:blip r:embed="rId2">
            <a:alphaModFix/>
          </a:blip>
          <a:stretch>
            <a:fillRect/>
          </a:stretch>
        </a:blipFill>
        <a:effectLst/>
      </p:bgPr>
    </p:bg>
    <p:spTree>
      <p:nvGrpSpPr>
        <p:cNvPr id="1" name="Shape 101"/>
        <p:cNvGrpSpPr/>
        <p:nvPr/>
      </p:nvGrpSpPr>
      <p:grpSpPr>
        <a:xfrm>
          <a:off x="0" y="0"/>
          <a:ext cx="0" cy="0"/>
          <a:chOff x="0" y="0"/>
          <a:chExt cx="0" cy="0"/>
        </a:xfrm>
      </p:grpSpPr>
      <p:pic>
        <p:nvPicPr>
          <p:cNvPr id="102" name="Google Shape;102;p16"/>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sp>
        <p:nvSpPr>
          <p:cNvPr id="103" name="Google Shape;103;p16"/>
          <p:cNvSpPr txBox="1">
            <a:spLocks noGrp="1"/>
          </p:cNvSpPr>
          <p:nvPr>
            <p:ph type="subTitle" idx="1"/>
          </p:nvPr>
        </p:nvSpPr>
        <p:spPr>
          <a:xfrm>
            <a:off x="3401425" y="1852475"/>
            <a:ext cx="2247600" cy="544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04" name="Google Shape;104;p16"/>
          <p:cNvSpPr txBox="1">
            <a:spLocks noGrp="1"/>
          </p:cNvSpPr>
          <p:nvPr>
            <p:ph type="subTitle" idx="2"/>
          </p:nvPr>
        </p:nvSpPr>
        <p:spPr>
          <a:xfrm>
            <a:off x="3402775" y="1396025"/>
            <a:ext cx="22449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05" name="Google Shape;105;p16"/>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06" name="Google Shape;106;p16"/>
          <p:cNvSpPr txBox="1">
            <a:spLocks noGrp="1"/>
          </p:cNvSpPr>
          <p:nvPr>
            <p:ph type="subTitle" idx="3"/>
          </p:nvPr>
        </p:nvSpPr>
        <p:spPr>
          <a:xfrm>
            <a:off x="6069875" y="1850375"/>
            <a:ext cx="22449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07" name="Google Shape;107;p16"/>
          <p:cNvSpPr txBox="1">
            <a:spLocks noGrp="1"/>
          </p:cNvSpPr>
          <p:nvPr>
            <p:ph type="subTitle" idx="4"/>
          </p:nvPr>
        </p:nvSpPr>
        <p:spPr>
          <a:xfrm>
            <a:off x="6070925" y="1396025"/>
            <a:ext cx="2242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08" name="Google Shape;108;p16"/>
          <p:cNvSpPr txBox="1">
            <a:spLocks noGrp="1"/>
          </p:cNvSpPr>
          <p:nvPr>
            <p:ph type="subTitle" idx="5"/>
          </p:nvPr>
        </p:nvSpPr>
        <p:spPr>
          <a:xfrm>
            <a:off x="3401425" y="3557975"/>
            <a:ext cx="2247600" cy="5487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09" name="Google Shape;109;p16"/>
          <p:cNvSpPr txBox="1">
            <a:spLocks noGrp="1"/>
          </p:cNvSpPr>
          <p:nvPr>
            <p:ph type="subTitle" idx="6"/>
          </p:nvPr>
        </p:nvSpPr>
        <p:spPr>
          <a:xfrm>
            <a:off x="3402775" y="3103625"/>
            <a:ext cx="22449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10" name="Google Shape;110;p16"/>
          <p:cNvSpPr txBox="1">
            <a:spLocks noGrp="1"/>
          </p:cNvSpPr>
          <p:nvPr>
            <p:ph type="subTitle" idx="7"/>
          </p:nvPr>
        </p:nvSpPr>
        <p:spPr>
          <a:xfrm>
            <a:off x="6069875" y="3557975"/>
            <a:ext cx="22449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11" name="Google Shape;111;p16"/>
          <p:cNvSpPr txBox="1">
            <a:spLocks noGrp="1"/>
          </p:cNvSpPr>
          <p:nvPr>
            <p:ph type="subTitle" idx="8"/>
          </p:nvPr>
        </p:nvSpPr>
        <p:spPr>
          <a:xfrm>
            <a:off x="6070925" y="3103625"/>
            <a:ext cx="2242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pic>
        <p:nvPicPr>
          <p:cNvPr id="112" name="Google Shape;112;p16"/>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4">
    <p:bg>
      <p:bgPr>
        <a:blipFill>
          <a:blip r:embed="rId2">
            <a:alphaModFix/>
          </a:blip>
          <a:stretch>
            <a:fillRect/>
          </a:stretch>
        </a:blipFill>
        <a:effectLst/>
      </p:bgPr>
    </p:bg>
    <p:spTree>
      <p:nvGrpSpPr>
        <p:cNvPr id="1" name="Shape 113"/>
        <p:cNvGrpSpPr/>
        <p:nvPr/>
      </p:nvGrpSpPr>
      <p:grpSpPr>
        <a:xfrm>
          <a:off x="0" y="0"/>
          <a:ext cx="0" cy="0"/>
          <a:chOff x="0" y="0"/>
          <a:chExt cx="0" cy="0"/>
        </a:xfrm>
      </p:grpSpPr>
      <p:pic>
        <p:nvPicPr>
          <p:cNvPr id="114" name="Google Shape;114;p17"/>
          <p:cNvPicPr preferRelativeResize="0"/>
          <p:nvPr/>
        </p:nvPicPr>
        <p:blipFill rotWithShape="1">
          <a:blip r:embed="rId3">
            <a:alphaModFix/>
          </a:blip>
          <a:srcRect r="23383" b="43560"/>
          <a:stretch/>
        </p:blipFill>
        <p:spPr>
          <a:xfrm>
            <a:off x="-1759125" y="2890200"/>
            <a:ext cx="7005676" cy="2900399"/>
          </a:xfrm>
          <a:prstGeom prst="rect">
            <a:avLst/>
          </a:prstGeom>
          <a:noFill/>
          <a:ln>
            <a:noFill/>
          </a:ln>
        </p:spPr>
      </p:pic>
      <p:sp>
        <p:nvSpPr>
          <p:cNvPr id="115" name="Google Shape;115;p17"/>
          <p:cNvSpPr txBox="1">
            <a:spLocks noGrp="1"/>
          </p:cNvSpPr>
          <p:nvPr>
            <p:ph type="title"/>
          </p:nvPr>
        </p:nvSpPr>
        <p:spPr>
          <a:xfrm>
            <a:off x="713225" y="521208"/>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16" name="Google Shape;116;p17"/>
          <p:cNvSpPr txBox="1">
            <a:spLocks noGrp="1"/>
          </p:cNvSpPr>
          <p:nvPr>
            <p:ph type="subTitle" idx="1"/>
          </p:nvPr>
        </p:nvSpPr>
        <p:spPr>
          <a:xfrm>
            <a:off x="2422850" y="1707275"/>
            <a:ext cx="4297200" cy="293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17" name="Google Shape;117;p17"/>
          <p:cNvSpPr txBox="1">
            <a:spLocks noGrp="1"/>
          </p:cNvSpPr>
          <p:nvPr>
            <p:ph type="subTitle" idx="2"/>
          </p:nvPr>
        </p:nvSpPr>
        <p:spPr>
          <a:xfrm>
            <a:off x="2425355" y="1252925"/>
            <a:ext cx="4291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18" name="Google Shape;118;p17"/>
          <p:cNvSpPr txBox="1">
            <a:spLocks noGrp="1"/>
          </p:cNvSpPr>
          <p:nvPr>
            <p:ph type="subTitle" idx="3"/>
          </p:nvPr>
        </p:nvSpPr>
        <p:spPr>
          <a:xfrm>
            <a:off x="2422850" y="2806950"/>
            <a:ext cx="4297200" cy="292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19" name="Google Shape;119;p17"/>
          <p:cNvSpPr txBox="1">
            <a:spLocks noGrp="1"/>
          </p:cNvSpPr>
          <p:nvPr>
            <p:ph type="subTitle" idx="4"/>
          </p:nvPr>
        </p:nvSpPr>
        <p:spPr>
          <a:xfrm>
            <a:off x="2425355" y="2352600"/>
            <a:ext cx="4291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20" name="Google Shape;120;p17"/>
          <p:cNvSpPr txBox="1">
            <a:spLocks noGrp="1"/>
          </p:cNvSpPr>
          <p:nvPr>
            <p:ph type="subTitle" idx="5"/>
          </p:nvPr>
        </p:nvSpPr>
        <p:spPr>
          <a:xfrm>
            <a:off x="2422850" y="3947650"/>
            <a:ext cx="4297200" cy="292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21" name="Google Shape;121;p17"/>
          <p:cNvSpPr txBox="1">
            <a:spLocks noGrp="1"/>
          </p:cNvSpPr>
          <p:nvPr>
            <p:ph type="subTitle" idx="6"/>
          </p:nvPr>
        </p:nvSpPr>
        <p:spPr>
          <a:xfrm>
            <a:off x="2425355" y="3493300"/>
            <a:ext cx="4291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5">
    <p:bg>
      <p:bgPr>
        <a:blipFill>
          <a:blip r:embed="rId2">
            <a:alphaModFix/>
          </a:blip>
          <a:stretch>
            <a:fillRect/>
          </a:stretch>
        </a:blipFill>
        <a:effectLst/>
      </p:bgPr>
    </p:bg>
    <p:spTree>
      <p:nvGrpSpPr>
        <p:cNvPr id="1" name="Shape 122"/>
        <p:cNvGrpSpPr/>
        <p:nvPr/>
      </p:nvGrpSpPr>
      <p:grpSpPr>
        <a:xfrm>
          <a:off x="0" y="0"/>
          <a:ext cx="0" cy="0"/>
          <a:chOff x="0" y="0"/>
          <a:chExt cx="0" cy="0"/>
        </a:xfrm>
      </p:grpSpPr>
      <p:pic>
        <p:nvPicPr>
          <p:cNvPr id="123" name="Google Shape;123;p18"/>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pic>
        <p:nvPicPr>
          <p:cNvPr id="124" name="Google Shape;124;p18"/>
          <p:cNvPicPr preferRelativeResize="0"/>
          <p:nvPr/>
        </p:nvPicPr>
        <p:blipFill rotWithShape="1">
          <a:blip r:embed="rId4">
            <a:alphaModFix/>
          </a:blip>
          <a:srcRect l="11949" t="-6538" r="889" b="21728"/>
          <a:stretch/>
        </p:blipFill>
        <p:spPr>
          <a:xfrm>
            <a:off x="-1027725" y="2785225"/>
            <a:ext cx="5025700" cy="2748151"/>
          </a:xfrm>
          <a:prstGeom prst="rect">
            <a:avLst/>
          </a:prstGeom>
          <a:noFill/>
          <a:ln>
            <a:noFill/>
          </a:ln>
        </p:spPr>
      </p:pic>
      <p:sp>
        <p:nvSpPr>
          <p:cNvPr id="125" name="Google Shape;125;p18"/>
          <p:cNvSpPr txBox="1">
            <a:spLocks noGrp="1"/>
          </p:cNvSpPr>
          <p:nvPr>
            <p:ph type="subTitle" idx="1"/>
          </p:nvPr>
        </p:nvSpPr>
        <p:spPr>
          <a:xfrm>
            <a:off x="1012075" y="2136660"/>
            <a:ext cx="2147400" cy="537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26" name="Google Shape;126;p18"/>
          <p:cNvSpPr txBox="1">
            <a:spLocks noGrp="1"/>
          </p:cNvSpPr>
          <p:nvPr>
            <p:ph type="subTitle" idx="2"/>
          </p:nvPr>
        </p:nvSpPr>
        <p:spPr>
          <a:xfrm>
            <a:off x="1013275" y="1673125"/>
            <a:ext cx="21450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
        <p:nvSpPr>
          <p:cNvPr id="127" name="Google Shape;127;p18"/>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algn="ctr" rtl="0">
              <a:lnSpc>
                <a:spcPct val="120000"/>
              </a:lnSpc>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28" name="Google Shape;128;p18"/>
          <p:cNvSpPr txBox="1">
            <a:spLocks noGrp="1"/>
          </p:cNvSpPr>
          <p:nvPr>
            <p:ph type="subTitle" idx="3"/>
          </p:nvPr>
        </p:nvSpPr>
        <p:spPr>
          <a:xfrm>
            <a:off x="3504421" y="2136660"/>
            <a:ext cx="2144700" cy="5370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29" name="Google Shape;129;p18"/>
          <p:cNvSpPr txBox="1">
            <a:spLocks noGrp="1"/>
          </p:cNvSpPr>
          <p:nvPr>
            <p:ph type="subTitle" idx="4"/>
          </p:nvPr>
        </p:nvSpPr>
        <p:spPr>
          <a:xfrm>
            <a:off x="3500225" y="1673125"/>
            <a:ext cx="2142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
        <p:nvSpPr>
          <p:cNvPr id="130" name="Google Shape;130;p18"/>
          <p:cNvSpPr txBox="1">
            <a:spLocks noGrp="1"/>
          </p:cNvSpPr>
          <p:nvPr>
            <p:ph type="subTitle" idx="5"/>
          </p:nvPr>
        </p:nvSpPr>
        <p:spPr>
          <a:xfrm>
            <a:off x="5985750" y="2136660"/>
            <a:ext cx="2148900" cy="5361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31" name="Google Shape;131;p18"/>
          <p:cNvSpPr txBox="1">
            <a:spLocks noGrp="1"/>
          </p:cNvSpPr>
          <p:nvPr>
            <p:ph type="subTitle" idx="6"/>
          </p:nvPr>
        </p:nvSpPr>
        <p:spPr>
          <a:xfrm>
            <a:off x="5987003" y="1673125"/>
            <a:ext cx="2146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
        <p:nvSpPr>
          <p:cNvPr id="132" name="Google Shape;132;p18"/>
          <p:cNvSpPr txBox="1">
            <a:spLocks noGrp="1"/>
          </p:cNvSpPr>
          <p:nvPr>
            <p:ph type="subTitle" idx="7"/>
          </p:nvPr>
        </p:nvSpPr>
        <p:spPr>
          <a:xfrm>
            <a:off x="1011300" y="3504425"/>
            <a:ext cx="2148900" cy="539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33" name="Google Shape;133;p18"/>
          <p:cNvSpPr txBox="1">
            <a:spLocks noGrp="1"/>
          </p:cNvSpPr>
          <p:nvPr>
            <p:ph type="subTitle" idx="8"/>
          </p:nvPr>
        </p:nvSpPr>
        <p:spPr>
          <a:xfrm>
            <a:off x="1012525" y="3050075"/>
            <a:ext cx="2146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
        <p:nvSpPr>
          <p:cNvPr id="134" name="Google Shape;134;p18"/>
          <p:cNvSpPr txBox="1">
            <a:spLocks noGrp="1"/>
          </p:cNvSpPr>
          <p:nvPr>
            <p:ph type="subTitle" idx="9"/>
          </p:nvPr>
        </p:nvSpPr>
        <p:spPr>
          <a:xfrm>
            <a:off x="3504396" y="3504425"/>
            <a:ext cx="2144700" cy="5394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35" name="Google Shape;135;p18"/>
          <p:cNvSpPr txBox="1">
            <a:spLocks noGrp="1"/>
          </p:cNvSpPr>
          <p:nvPr>
            <p:ph type="subTitle" idx="13"/>
          </p:nvPr>
        </p:nvSpPr>
        <p:spPr>
          <a:xfrm>
            <a:off x="3500225" y="3050075"/>
            <a:ext cx="21423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
        <p:nvSpPr>
          <p:cNvPr id="136" name="Google Shape;136;p18"/>
          <p:cNvSpPr txBox="1">
            <a:spLocks noGrp="1"/>
          </p:cNvSpPr>
          <p:nvPr>
            <p:ph type="subTitle" idx="14"/>
          </p:nvPr>
        </p:nvSpPr>
        <p:spPr>
          <a:xfrm>
            <a:off x="5985725" y="3504425"/>
            <a:ext cx="2148900" cy="5385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37" name="Google Shape;137;p18"/>
          <p:cNvSpPr txBox="1">
            <a:spLocks noGrp="1"/>
          </p:cNvSpPr>
          <p:nvPr>
            <p:ph type="subTitle" idx="15"/>
          </p:nvPr>
        </p:nvSpPr>
        <p:spPr>
          <a:xfrm>
            <a:off x="5987003" y="3050075"/>
            <a:ext cx="2146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300"/>
              <a:buFont typeface="Barlow"/>
              <a:buNone/>
              <a:defRPr sz="2300" b="1">
                <a:solidFill>
                  <a:schemeClr val="accent6"/>
                </a:solidFill>
                <a:latin typeface="Barlow"/>
                <a:ea typeface="Barlow"/>
                <a:cs typeface="Barlow"/>
                <a:sym typeface="Barlow"/>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9">
    <p:bg>
      <p:bgPr>
        <a:blipFill>
          <a:blip r:embed="rId2">
            <a:alphaModFix/>
          </a:blip>
          <a:stretch>
            <a:fillRect/>
          </a:stretch>
        </a:blipFill>
        <a:effectLst/>
      </p:bgPr>
    </p:bg>
    <p:spTree>
      <p:nvGrpSpPr>
        <p:cNvPr id="1" name="Shape 138"/>
        <p:cNvGrpSpPr/>
        <p:nvPr/>
      </p:nvGrpSpPr>
      <p:grpSpPr>
        <a:xfrm>
          <a:off x="0" y="0"/>
          <a:ext cx="0" cy="0"/>
          <a:chOff x="0" y="0"/>
          <a:chExt cx="0" cy="0"/>
        </a:xfrm>
      </p:grpSpPr>
      <p:pic>
        <p:nvPicPr>
          <p:cNvPr id="139" name="Google Shape;139;p19"/>
          <p:cNvPicPr preferRelativeResize="0"/>
          <p:nvPr/>
        </p:nvPicPr>
        <p:blipFill rotWithShape="1">
          <a:blip r:embed="rId3">
            <a:alphaModFix/>
          </a:blip>
          <a:srcRect t="45825" r="43467"/>
          <a:stretch/>
        </p:blipFill>
        <p:spPr>
          <a:xfrm>
            <a:off x="3974800" y="-26675"/>
            <a:ext cx="5169198" cy="2784076"/>
          </a:xfrm>
          <a:prstGeom prst="rect">
            <a:avLst/>
          </a:prstGeom>
          <a:noFill/>
          <a:ln>
            <a:noFill/>
          </a:ln>
        </p:spPr>
      </p:pic>
      <p:sp>
        <p:nvSpPr>
          <p:cNvPr id="140" name="Google Shape;140;p19"/>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a:spcBef>
                <a:spcPts val="0"/>
              </a:spcBef>
              <a:spcAft>
                <a:spcPts val="0"/>
              </a:spcAft>
              <a:buSzPts val="2800"/>
              <a:buNone/>
              <a:defRPr sz="3500" b="0">
                <a:latin typeface="Big Shoulders Text Black"/>
                <a:ea typeface="Big Shoulders Text Black"/>
                <a:cs typeface="Big Shoulders Text Black"/>
                <a:sym typeface="Big Shoulders Text Black"/>
              </a:defRPr>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a:endParaRPr/>
          </a:p>
        </p:txBody>
      </p:sp>
      <p:sp>
        <p:nvSpPr>
          <p:cNvPr id="141" name="Google Shape;141;p19"/>
          <p:cNvSpPr txBox="1">
            <a:spLocks noGrp="1"/>
          </p:cNvSpPr>
          <p:nvPr>
            <p:ph type="subTitle" idx="1"/>
          </p:nvPr>
        </p:nvSpPr>
        <p:spPr>
          <a:xfrm>
            <a:off x="750425" y="3209347"/>
            <a:ext cx="2331900" cy="804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2" name="Google Shape;142;p19"/>
          <p:cNvSpPr txBox="1">
            <a:spLocks noGrp="1"/>
          </p:cNvSpPr>
          <p:nvPr>
            <p:ph type="subTitle" idx="2"/>
          </p:nvPr>
        </p:nvSpPr>
        <p:spPr>
          <a:xfrm>
            <a:off x="751325" y="2757400"/>
            <a:ext cx="2330100" cy="369300"/>
          </a:xfrm>
          <a:prstGeom prst="rect">
            <a:avLst/>
          </a:prstGeom>
          <a:solidFill>
            <a:schemeClr val="dk1"/>
          </a:solidFill>
        </p:spPr>
        <p:txBody>
          <a:bodyPr spcFirstLastPara="1" wrap="square" lIns="0" tIns="0" rIns="0" bIns="0" anchor="t" anchorCtr="0">
            <a:noAutofit/>
          </a:bodyPr>
          <a:lstStyle>
            <a:lvl1pPr marL="0" lvl="0" indent="0" algn="ctr" rtl="0">
              <a:lnSpc>
                <a:spcPct val="100000"/>
              </a:lnSpc>
              <a:spcBef>
                <a:spcPts val="0"/>
              </a:spcBef>
              <a:spcAft>
                <a:spcPts val="0"/>
              </a:spcAft>
              <a:buClr>
                <a:schemeClr val="dk1"/>
              </a:buClr>
              <a:buSzPts val="1800"/>
              <a:buFont typeface="Khand"/>
              <a:buNone/>
              <a:defRPr b="1">
                <a:solidFill>
                  <a:schemeClr val="lt1"/>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3" name="Google Shape;143;p19"/>
          <p:cNvSpPr txBox="1">
            <a:spLocks noGrp="1"/>
          </p:cNvSpPr>
          <p:nvPr>
            <p:ph type="title" idx="3" hasCustomPrompt="1"/>
          </p:nvPr>
        </p:nvSpPr>
        <p:spPr>
          <a:xfrm>
            <a:off x="1673875" y="1812863"/>
            <a:ext cx="528300" cy="3693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19"/>
          <p:cNvSpPr txBox="1">
            <a:spLocks noGrp="1"/>
          </p:cNvSpPr>
          <p:nvPr>
            <p:ph type="subTitle" idx="4"/>
          </p:nvPr>
        </p:nvSpPr>
        <p:spPr>
          <a:xfrm>
            <a:off x="3406275" y="3209338"/>
            <a:ext cx="2331600" cy="804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5" name="Google Shape;145;p19"/>
          <p:cNvSpPr txBox="1">
            <a:spLocks noGrp="1"/>
          </p:cNvSpPr>
          <p:nvPr>
            <p:ph type="subTitle" idx="5"/>
          </p:nvPr>
        </p:nvSpPr>
        <p:spPr>
          <a:xfrm>
            <a:off x="3407100" y="2757408"/>
            <a:ext cx="2329800" cy="369300"/>
          </a:xfrm>
          <a:prstGeom prst="rect">
            <a:avLst/>
          </a:prstGeom>
          <a:solidFill>
            <a:schemeClr val="dk1"/>
          </a:solidFill>
        </p:spPr>
        <p:txBody>
          <a:bodyPr spcFirstLastPara="1" wrap="square" lIns="0" tIns="0" rIns="0" bIns="0" anchor="t" anchorCtr="0">
            <a:noAutofit/>
          </a:bodyPr>
          <a:lstStyle>
            <a:lvl1pPr marL="0" lvl="0" indent="0" algn="ctr" rtl="0">
              <a:lnSpc>
                <a:spcPct val="100000"/>
              </a:lnSpc>
              <a:spcBef>
                <a:spcPts val="0"/>
              </a:spcBef>
              <a:spcAft>
                <a:spcPts val="0"/>
              </a:spcAft>
              <a:buClr>
                <a:schemeClr val="dk1"/>
              </a:buClr>
              <a:buSzPts val="1800"/>
              <a:buFont typeface="Khand"/>
              <a:buNone/>
              <a:defRPr b="1">
                <a:solidFill>
                  <a:schemeClr val="lt1"/>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6" name="Google Shape;146;p19"/>
          <p:cNvSpPr txBox="1">
            <a:spLocks noGrp="1"/>
          </p:cNvSpPr>
          <p:nvPr>
            <p:ph type="title" idx="6" hasCustomPrompt="1"/>
          </p:nvPr>
        </p:nvSpPr>
        <p:spPr>
          <a:xfrm>
            <a:off x="4304000" y="1814663"/>
            <a:ext cx="530400" cy="3657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7" name="Google Shape;147;p19"/>
          <p:cNvSpPr txBox="1">
            <a:spLocks noGrp="1"/>
          </p:cNvSpPr>
          <p:nvPr>
            <p:ph type="subTitle" idx="7"/>
          </p:nvPr>
        </p:nvSpPr>
        <p:spPr>
          <a:xfrm>
            <a:off x="6061825" y="3209338"/>
            <a:ext cx="2331600" cy="804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8" name="Google Shape;148;p19"/>
          <p:cNvSpPr txBox="1">
            <a:spLocks noGrp="1"/>
          </p:cNvSpPr>
          <p:nvPr>
            <p:ph type="subTitle" idx="8"/>
          </p:nvPr>
        </p:nvSpPr>
        <p:spPr>
          <a:xfrm>
            <a:off x="6062725" y="2757408"/>
            <a:ext cx="2329800" cy="369300"/>
          </a:xfrm>
          <a:prstGeom prst="rect">
            <a:avLst/>
          </a:prstGeom>
          <a:solidFill>
            <a:schemeClr val="dk1"/>
          </a:solidFill>
        </p:spPr>
        <p:txBody>
          <a:bodyPr spcFirstLastPara="1" wrap="square" lIns="0" tIns="0" rIns="0" bIns="0" anchor="t" anchorCtr="0">
            <a:noAutofit/>
          </a:bodyPr>
          <a:lstStyle>
            <a:lvl1pPr marL="0" lvl="0" indent="0" algn="ctr" rtl="0">
              <a:lnSpc>
                <a:spcPct val="100000"/>
              </a:lnSpc>
              <a:spcBef>
                <a:spcPts val="0"/>
              </a:spcBef>
              <a:spcAft>
                <a:spcPts val="0"/>
              </a:spcAft>
              <a:buClr>
                <a:schemeClr val="dk1"/>
              </a:buClr>
              <a:buSzPts val="1800"/>
              <a:buFont typeface="Khand"/>
              <a:buNone/>
              <a:defRPr b="1">
                <a:solidFill>
                  <a:schemeClr val="lt1"/>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9" name="Google Shape;149;p19"/>
          <p:cNvSpPr txBox="1">
            <a:spLocks noGrp="1"/>
          </p:cNvSpPr>
          <p:nvPr>
            <p:ph type="title" idx="9" hasCustomPrompt="1"/>
          </p:nvPr>
        </p:nvSpPr>
        <p:spPr>
          <a:xfrm>
            <a:off x="6930675" y="1814663"/>
            <a:ext cx="539400" cy="3657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pic>
        <p:nvPicPr>
          <p:cNvPr id="150" name="Google Shape;150;p19"/>
          <p:cNvPicPr preferRelativeResize="0"/>
          <p:nvPr/>
        </p:nvPicPr>
        <p:blipFill rotWithShape="1">
          <a:blip r:embed="rId4">
            <a:alphaModFix/>
          </a:blip>
          <a:srcRect l="11949" t="-6538" r="889" b="21728"/>
          <a:stretch/>
        </p:blipFill>
        <p:spPr>
          <a:xfrm>
            <a:off x="0" y="2784075"/>
            <a:ext cx="5025700" cy="274815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10">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20"/>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pic>
        <p:nvPicPr>
          <p:cNvPr id="153" name="Google Shape;153;p20"/>
          <p:cNvPicPr preferRelativeResize="0"/>
          <p:nvPr/>
        </p:nvPicPr>
        <p:blipFill rotWithShape="1">
          <a:blip r:embed="rId3">
            <a:alphaModFix/>
          </a:blip>
          <a:srcRect t="47064" r="39106"/>
          <a:stretch/>
        </p:blipFill>
        <p:spPr>
          <a:xfrm>
            <a:off x="3575975" y="0"/>
            <a:ext cx="5568026" cy="2720426"/>
          </a:xfrm>
          <a:prstGeom prst="rect">
            <a:avLst/>
          </a:prstGeom>
          <a:noFill/>
          <a:ln>
            <a:noFill/>
          </a:ln>
        </p:spPr>
      </p:pic>
      <p:sp>
        <p:nvSpPr>
          <p:cNvPr id="154" name="Google Shape;154;p20"/>
          <p:cNvSpPr txBox="1">
            <a:spLocks noGrp="1"/>
          </p:cNvSpPr>
          <p:nvPr>
            <p:ph type="subTitle" idx="1"/>
          </p:nvPr>
        </p:nvSpPr>
        <p:spPr>
          <a:xfrm>
            <a:off x="734500" y="2311725"/>
            <a:ext cx="3775800" cy="1303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55" name="Google Shape;155;p20"/>
          <p:cNvSpPr txBox="1">
            <a:spLocks noGrp="1"/>
          </p:cNvSpPr>
          <p:nvPr>
            <p:ph type="title"/>
          </p:nvPr>
        </p:nvSpPr>
        <p:spPr>
          <a:xfrm>
            <a:off x="734500" y="1652770"/>
            <a:ext cx="3776400" cy="5079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6">
    <p:bg>
      <p:bgPr>
        <a:blipFill>
          <a:blip r:embed="rId2">
            <a:alphaModFix/>
          </a:blip>
          <a:stretch>
            <a:fillRect/>
          </a:stretch>
        </a:blipFill>
        <a:effectLst/>
      </p:bgPr>
    </p:bg>
    <p:spTree>
      <p:nvGrpSpPr>
        <p:cNvPr id="1" name="Shape 156"/>
        <p:cNvGrpSpPr/>
        <p:nvPr/>
      </p:nvGrpSpPr>
      <p:grpSpPr>
        <a:xfrm>
          <a:off x="0" y="0"/>
          <a:ext cx="0" cy="0"/>
          <a:chOff x="0" y="0"/>
          <a:chExt cx="0" cy="0"/>
        </a:xfrm>
      </p:grpSpPr>
      <p:pic>
        <p:nvPicPr>
          <p:cNvPr id="157" name="Google Shape;157;p21"/>
          <p:cNvPicPr preferRelativeResize="0"/>
          <p:nvPr/>
        </p:nvPicPr>
        <p:blipFill rotWithShape="1">
          <a:blip r:embed="rId3">
            <a:alphaModFix/>
          </a:blip>
          <a:srcRect t="45825" r="43467"/>
          <a:stretch/>
        </p:blipFill>
        <p:spPr>
          <a:xfrm>
            <a:off x="-457075" y="-325875"/>
            <a:ext cx="5169198" cy="2784076"/>
          </a:xfrm>
          <a:prstGeom prst="rect">
            <a:avLst/>
          </a:prstGeom>
          <a:noFill/>
          <a:ln>
            <a:noFill/>
          </a:ln>
        </p:spPr>
      </p:pic>
      <p:pic>
        <p:nvPicPr>
          <p:cNvPr id="158" name="Google Shape;158;p21"/>
          <p:cNvPicPr preferRelativeResize="0"/>
          <p:nvPr/>
        </p:nvPicPr>
        <p:blipFill rotWithShape="1">
          <a:blip r:embed="rId4">
            <a:alphaModFix/>
          </a:blip>
          <a:srcRect l="11949" t="-6538" r="889" b="21728"/>
          <a:stretch/>
        </p:blipFill>
        <p:spPr>
          <a:xfrm>
            <a:off x="-750225" y="3225350"/>
            <a:ext cx="5025700" cy="2748151"/>
          </a:xfrm>
          <a:prstGeom prst="rect">
            <a:avLst/>
          </a:prstGeom>
          <a:noFill/>
          <a:ln>
            <a:noFill/>
          </a:ln>
        </p:spPr>
      </p:pic>
      <p:sp>
        <p:nvSpPr>
          <p:cNvPr id="159" name="Google Shape;159;p21"/>
          <p:cNvSpPr txBox="1">
            <a:spLocks noGrp="1"/>
          </p:cNvSpPr>
          <p:nvPr>
            <p:ph type="subTitle" idx="1"/>
          </p:nvPr>
        </p:nvSpPr>
        <p:spPr>
          <a:xfrm>
            <a:off x="4275468" y="2677750"/>
            <a:ext cx="4100100" cy="8130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60" name="Google Shape;160;p21"/>
          <p:cNvSpPr txBox="1">
            <a:spLocks noGrp="1"/>
          </p:cNvSpPr>
          <p:nvPr>
            <p:ph type="title"/>
          </p:nvPr>
        </p:nvSpPr>
        <p:spPr>
          <a:xfrm>
            <a:off x="3497808" y="1652775"/>
            <a:ext cx="4877700" cy="861900"/>
          </a:xfrm>
          <a:prstGeom prst="rect">
            <a:avLst/>
          </a:prstGeom>
        </p:spPr>
        <p:txBody>
          <a:bodyPr spcFirstLastPara="1" wrap="square" lIns="0" tIns="0" rIns="0" bIns="0" anchor="t" anchorCtr="0">
            <a:noAutofit/>
          </a:bodyPr>
          <a:lstStyle>
            <a:lvl1pPr lvl="0" algn="r" rtl="0">
              <a:lnSpc>
                <a:spcPct val="80000"/>
              </a:lnSpc>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434350" y="2367025"/>
            <a:ext cx="4279500" cy="607200"/>
          </a:xfrm>
          <a:prstGeom prst="rect">
            <a:avLst/>
          </a:prstGeom>
        </p:spPr>
        <p:txBody>
          <a:bodyPr spcFirstLastPara="1" wrap="square" lIns="0" tIns="0" rIns="0" bIns="0" anchor="t" anchorCtr="0">
            <a:noAutofit/>
          </a:bodyPr>
          <a:lstStyle>
            <a:lvl1pPr lvl="0" algn="ctr">
              <a:spcBef>
                <a:spcPts val="0"/>
              </a:spcBef>
              <a:spcAft>
                <a:spcPts val="0"/>
              </a:spcAft>
              <a:buSzPts val="3600"/>
              <a:buNone/>
              <a:defRPr sz="3600" b="0">
                <a:latin typeface="Big Shoulders Text Black"/>
                <a:ea typeface="Big Shoulders Text Black"/>
                <a:cs typeface="Big Shoulders Text Black"/>
                <a:sym typeface="Big Shoulders Text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345050" y="1778725"/>
            <a:ext cx="458100" cy="3495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100" b="0">
                <a:latin typeface="Big Shoulders Text Light"/>
                <a:ea typeface="Big Shoulders Text Light"/>
                <a:cs typeface="Big Shoulders Text Light"/>
                <a:sym typeface="Big Shoulders Text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2436450" y="2974275"/>
            <a:ext cx="4275300" cy="299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pic>
        <p:nvPicPr>
          <p:cNvPr id="17" name="Google Shape;17;p3"/>
          <p:cNvPicPr preferRelativeResize="0"/>
          <p:nvPr/>
        </p:nvPicPr>
        <p:blipFill rotWithShape="1">
          <a:blip r:embed="rId3">
            <a:alphaModFix/>
          </a:blip>
          <a:srcRect l="11949" t="-6538" r="889" b="21728"/>
          <a:stretch/>
        </p:blipFill>
        <p:spPr>
          <a:xfrm>
            <a:off x="-282550" y="2944950"/>
            <a:ext cx="5025700" cy="27481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6_1">
    <p:bg>
      <p:bgPr>
        <a:blipFill>
          <a:blip r:embed="rId2">
            <a:alphaModFix/>
          </a:blip>
          <a:stretch>
            <a:fillRect/>
          </a:stretch>
        </a:blipFill>
        <a:effectLst/>
      </p:bgPr>
    </p:bg>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63" name="Google Shape;163;p22"/>
          <p:cNvSpPr/>
          <p:nvPr/>
        </p:nvSpPr>
        <p:spPr>
          <a:xfrm rot="794248">
            <a:off x="-3196781" y="1417340"/>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rot="489846">
            <a:off x="-3116041" y="1417179"/>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410475" y="167311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rot="794248">
            <a:off x="7836619" y="12461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rot="489846">
            <a:off x="7917359" y="12445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8856075" y="124106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9" name="Google Shape;169;p22"/>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pic>
        <p:nvPicPr>
          <p:cNvPr id="170" name="Google Shape;170;p22"/>
          <p:cNvPicPr preferRelativeResize="0"/>
          <p:nvPr/>
        </p:nvPicPr>
        <p:blipFill rotWithShape="1">
          <a:blip r:embed="rId3">
            <a:alphaModFix/>
          </a:blip>
          <a:srcRect t="45825" r="43467"/>
          <a:stretch/>
        </p:blipFill>
        <p:spPr>
          <a:xfrm rot="10800000">
            <a:off x="4428475" y="2440288"/>
            <a:ext cx="5169198" cy="278407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6_1_1">
    <p:bg>
      <p:bgPr>
        <a:blipFill>
          <a:blip r:embed="rId2">
            <a:alphaModFix/>
          </a:blip>
          <a:stretch>
            <a:fillRect/>
          </a:stretch>
        </a:blipFill>
        <a:effectLst/>
      </p:bgPr>
    </p:bg>
    <p:spTree>
      <p:nvGrpSpPr>
        <p:cNvPr id="1" name="Shape 171"/>
        <p:cNvGrpSpPr/>
        <p:nvPr/>
      </p:nvGrpSpPr>
      <p:grpSpPr>
        <a:xfrm>
          <a:off x="0" y="0"/>
          <a:ext cx="0" cy="0"/>
          <a:chOff x="0" y="0"/>
          <a:chExt cx="0" cy="0"/>
        </a:xfrm>
      </p:grpSpPr>
      <p:sp>
        <p:nvSpPr>
          <p:cNvPr id="172" name="Google Shape;172;p23"/>
          <p:cNvSpPr/>
          <p:nvPr/>
        </p:nvSpPr>
        <p:spPr>
          <a:xfrm rot="794248">
            <a:off x="-2991131" y="363541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rot="489846">
            <a:off x="-2910391" y="363525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616125" y="3891188"/>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rot="794248">
            <a:off x="7836619" y="12461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rot="489846">
            <a:off x="7917359" y="12445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8856075" y="124106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txBox="1">
            <a:spLocks noGrp="1"/>
          </p:cNvSpPr>
          <p:nvPr>
            <p:ph type="subTitle" idx="1"/>
          </p:nvPr>
        </p:nvSpPr>
        <p:spPr>
          <a:xfrm>
            <a:off x="819600" y="2598100"/>
            <a:ext cx="3429300" cy="5370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600"/>
              <a:buNone/>
              <a:defRPr sz="16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79" name="Google Shape;179;p23"/>
          <p:cNvSpPr txBox="1">
            <a:spLocks noGrp="1"/>
          </p:cNvSpPr>
          <p:nvPr>
            <p:ph type="title"/>
          </p:nvPr>
        </p:nvSpPr>
        <p:spPr>
          <a:xfrm>
            <a:off x="819600" y="1939199"/>
            <a:ext cx="3864300" cy="4167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CUSTOM_7">
    <p:bg>
      <p:bgPr>
        <a:blipFill>
          <a:blip r:embed="rId2">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4"/>
          <p:cNvSpPr txBox="1">
            <a:spLocks noGrp="1"/>
          </p:cNvSpPr>
          <p:nvPr>
            <p:ph type="subTitle" idx="1"/>
          </p:nvPr>
        </p:nvSpPr>
        <p:spPr>
          <a:xfrm>
            <a:off x="1819275" y="2375700"/>
            <a:ext cx="2247600" cy="1210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82" name="Google Shape;182;p24"/>
          <p:cNvSpPr txBox="1">
            <a:spLocks noGrp="1"/>
          </p:cNvSpPr>
          <p:nvPr>
            <p:ph type="subTitle" idx="2"/>
          </p:nvPr>
        </p:nvSpPr>
        <p:spPr>
          <a:xfrm>
            <a:off x="1820625" y="1921350"/>
            <a:ext cx="22449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83" name="Google Shape;183;p24"/>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84" name="Google Shape;184;p24"/>
          <p:cNvSpPr txBox="1">
            <a:spLocks noGrp="1"/>
          </p:cNvSpPr>
          <p:nvPr>
            <p:ph type="subTitle" idx="3"/>
          </p:nvPr>
        </p:nvSpPr>
        <p:spPr>
          <a:xfrm>
            <a:off x="5086400" y="2375700"/>
            <a:ext cx="2244900" cy="12102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85" name="Google Shape;185;p24"/>
          <p:cNvSpPr txBox="1">
            <a:spLocks noGrp="1"/>
          </p:cNvSpPr>
          <p:nvPr>
            <p:ph type="subTitle" idx="4"/>
          </p:nvPr>
        </p:nvSpPr>
        <p:spPr>
          <a:xfrm>
            <a:off x="5087450" y="1921350"/>
            <a:ext cx="22428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pic>
        <p:nvPicPr>
          <p:cNvPr id="186" name="Google Shape;186;p24"/>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CUSTOM_7_2">
    <p:bg>
      <p:bgPr>
        <a:blipFill>
          <a:blip r:embed="rId2">
            <a:alphaModFix/>
          </a:blip>
          <a:stretch>
            <a:fillRect/>
          </a:stretch>
        </a:blipFill>
        <a:effectLst/>
      </p:bgPr>
    </p:bg>
    <p:spTree>
      <p:nvGrpSpPr>
        <p:cNvPr id="1" name="Shape 187"/>
        <p:cNvGrpSpPr/>
        <p:nvPr/>
      </p:nvGrpSpPr>
      <p:grpSpPr>
        <a:xfrm>
          <a:off x="0" y="0"/>
          <a:ext cx="0" cy="0"/>
          <a:chOff x="0" y="0"/>
          <a:chExt cx="0" cy="0"/>
        </a:xfrm>
      </p:grpSpPr>
      <p:sp>
        <p:nvSpPr>
          <p:cNvPr id="188" name="Google Shape;188;p25"/>
          <p:cNvSpPr txBox="1">
            <a:spLocks noGrp="1"/>
          </p:cNvSpPr>
          <p:nvPr>
            <p:ph type="subTitle" idx="1"/>
          </p:nvPr>
        </p:nvSpPr>
        <p:spPr>
          <a:xfrm>
            <a:off x="713226" y="1901950"/>
            <a:ext cx="4289700" cy="1210200"/>
          </a:xfrm>
          <a:prstGeom prst="rect">
            <a:avLst/>
          </a:prstGeom>
        </p:spPr>
        <p:txBody>
          <a:bodyPr spcFirstLastPara="1" wrap="square" lIns="0" tIns="0" rIns="0" bIns="0" anchor="t" anchorCtr="0">
            <a:noAutofit/>
          </a:bodyPr>
          <a:lstStyle>
            <a:lvl1pPr marR="50800" lvl="0" rtl="0">
              <a:spcBef>
                <a:spcPts val="0"/>
              </a:spcBef>
              <a:spcAft>
                <a:spcPts val="0"/>
              </a:spcAft>
              <a:buClr>
                <a:schemeClr val="dk1"/>
              </a:buClr>
              <a:buSzPts val="1600"/>
              <a:buChar char="●"/>
              <a:defRPr sz="1400"/>
            </a:lvl1pPr>
            <a:lvl2pPr lvl="1" rtl="0">
              <a:lnSpc>
                <a:spcPct val="100000"/>
              </a:lnSpc>
              <a:spcBef>
                <a:spcPts val="0"/>
              </a:spcBef>
              <a:spcAft>
                <a:spcPts val="0"/>
              </a:spcAft>
              <a:buClr>
                <a:schemeClr val="dk1"/>
              </a:buClr>
              <a:buSzPts val="1600"/>
              <a:buChar char="○"/>
              <a:defRPr sz="1600">
                <a:solidFill>
                  <a:schemeClr val="dk1"/>
                </a:solidFill>
              </a:defRPr>
            </a:lvl2pPr>
            <a:lvl3pPr lvl="2" rtl="0">
              <a:lnSpc>
                <a:spcPct val="100000"/>
              </a:lnSpc>
              <a:spcBef>
                <a:spcPts val="0"/>
              </a:spcBef>
              <a:spcAft>
                <a:spcPts val="0"/>
              </a:spcAft>
              <a:buClr>
                <a:schemeClr val="dk1"/>
              </a:buClr>
              <a:buSzPts val="1600"/>
              <a:buChar char="■"/>
              <a:defRPr sz="1600">
                <a:solidFill>
                  <a:schemeClr val="dk1"/>
                </a:solidFill>
              </a:defRPr>
            </a:lvl3pPr>
            <a:lvl4pPr lvl="3" rtl="0">
              <a:lnSpc>
                <a:spcPct val="100000"/>
              </a:lnSpc>
              <a:spcBef>
                <a:spcPts val="0"/>
              </a:spcBef>
              <a:spcAft>
                <a:spcPts val="0"/>
              </a:spcAft>
              <a:buClr>
                <a:schemeClr val="dk1"/>
              </a:buClr>
              <a:buSzPts val="1600"/>
              <a:buChar char="●"/>
              <a:defRPr sz="1600">
                <a:solidFill>
                  <a:schemeClr val="dk1"/>
                </a:solidFill>
              </a:defRPr>
            </a:lvl4pPr>
            <a:lvl5pPr lvl="4" rtl="0">
              <a:lnSpc>
                <a:spcPct val="100000"/>
              </a:lnSpc>
              <a:spcBef>
                <a:spcPts val="0"/>
              </a:spcBef>
              <a:spcAft>
                <a:spcPts val="0"/>
              </a:spcAft>
              <a:buClr>
                <a:schemeClr val="dk1"/>
              </a:buClr>
              <a:buSzPts val="1600"/>
              <a:buChar char="○"/>
              <a:defRPr sz="1600">
                <a:solidFill>
                  <a:schemeClr val="dk1"/>
                </a:solidFill>
              </a:defRPr>
            </a:lvl5pPr>
            <a:lvl6pPr lvl="5" rtl="0">
              <a:lnSpc>
                <a:spcPct val="100000"/>
              </a:lnSpc>
              <a:spcBef>
                <a:spcPts val="0"/>
              </a:spcBef>
              <a:spcAft>
                <a:spcPts val="0"/>
              </a:spcAft>
              <a:buClr>
                <a:schemeClr val="dk1"/>
              </a:buClr>
              <a:buSzPts val="1600"/>
              <a:buChar char="■"/>
              <a:defRPr sz="1600">
                <a:solidFill>
                  <a:schemeClr val="dk1"/>
                </a:solidFill>
              </a:defRPr>
            </a:lvl6pPr>
            <a:lvl7pPr lvl="6" rtl="0">
              <a:lnSpc>
                <a:spcPct val="100000"/>
              </a:lnSpc>
              <a:spcBef>
                <a:spcPts val="0"/>
              </a:spcBef>
              <a:spcAft>
                <a:spcPts val="0"/>
              </a:spcAft>
              <a:buClr>
                <a:schemeClr val="dk1"/>
              </a:buClr>
              <a:buSzPts val="1600"/>
              <a:buChar char="●"/>
              <a:defRPr sz="1600">
                <a:solidFill>
                  <a:schemeClr val="dk1"/>
                </a:solidFill>
              </a:defRPr>
            </a:lvl7pPr>
            <a:lvl8pPr lvl="7" rtl="0">
              <a:lnSpc>
                <a:spcPct val="100000"/>
              </a:lnSpc>
              <a:spcBef>
                <a:spcPts val="0"/>
              </a:spcBef>
              <a:spcAft>
                <a:spcPts val="0"/>
              </a:spcAft>
              <a:buClr>
                <a:schemeClr val="dk1"/>
              </a:buClr>
              <a:buSzPts val="1600"/>
              <a:buChar char="○"/>
              <a:defRPr sz="1600">
                <a:solidFill>
                  <a:schemeClr val="dk1"/>
                </a:solidFill>
              </a:defRPr>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
        <p:nvSpPr>
          <p:cNvPr id="189" name="Google Shape;189;p25"/>
          <p:cNvSpPr txBox="1">
            <a:spLocks noGrp="1"/>
          </p:cNvSpPr>
          <p:nvPr>
            <p:ph type="subTitle" idx="2"/>
          </p:nvPr>
        </p:nvSpPr>
        <p:spPr>
          <a:xfrm>
            <a:off x="713213" y="1396025"/>
            <a:ext cx="4288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90" name="Google Shape;190;p25"/>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pic>
        <p:nvPicPr>
          <p:cNvPr id="191" name="Google Shape;191;p25"/>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sp>
        <p:nvSpPr>
          <p:cNvPr id="192" name="Google Shape;192;p25"/>
          <p:cNvSpPr txBox="1">
            <a:spLocks noGrp="1"/>
          </p:cNvSpPr>
          <p:nvPr>
            <p:ph type="subTitle" idx="3"/>
          </p:nvPr>
        </p:nvSpPr>
        <p:spPr>
          <a:xfrm>
            <a:off x="713225" y="3817401"/>
            <a:ext cx="4288500" cy="341100"/>
          </a:xfrm>
          <a:prstGeom prst="rect">
            <a:avLst/>
          </a:prstGeom>
        </p:spPr>
        <p:txBody>
          <a:bodyPr spcFirstLastPara="1" wrap="square" lIns="0" tIns="0" rIns="0" bIns="0" anchor="t" anchorCtr="0">
            <a:noAutofit/>
          </a:bodyPr>
          <a:lstStyle>
            <a:lvl1pPr marR="50800" lvl="0" rtl="0">
              <a:lnSpc>
                <a:spcPct val="166000"/>
              </a:lnSpc>
              <a:spcBef>
                <a:spcPts val="0"/>
              </a:spcBef>
              <a:spcAft>
                <a:spcPts val="0"/>
              </a:spcAft>
              <a:buClr>
                <a:schemeClr val="dk1"/>
              </a:buClr>
              <a:buSzPts val="1600"/>
              <a:buChar char="●"/>
              <a:defRPr sz="1400">
                <a:solidFill>
                  <a:schemeClr val="hlink"/>
                </a:solidFill>
              </a:defRPr>
            </a:lvl1pPr>
            <a:lvl2pPr lvl="1" rtl="0">
              <a:lnSpc>
                <a:spcPct val="100000"/>
              </a:lnSpc>
              <a:spcBef>
                <a:spcPts val="0"/>
              </a:spcBef>
              <a:spcAft>
                <a:spcPts val="0"/>
              </a:spcAft>
              <a:buClr>
                <a:schemeClr val="dk1"/>
              </a:buClr>
              <a:buSzPts val="1600"/>
              <a:buChar char="○"/>
              <a:defRPr sz="1600">
                <a:solidFill>
                  <a:schemeClr val="dk1"/>
                </a:solidFill>
              </a:defRPr>
            </a:lvl2pPr>
            <a:lvl3pPr lvl="2" rtl="0">
              <a:lnSpc>
                <a:spcPct val="100000"/>
              </a:lnSpc>
              <a:spcBef>
                <a:spcPts val="0"/>
              </a:spcBef>
              <a:spcAft>
                <a:spcPts val="0"/>
              </a:spcAft>
              <a:buClr>
                <a:schemeClr val="dk1"/>
              </a:buClr>
              <a:buSzPts val="1600"/>
              <a:buChar char="■"/>
              <a:defRPr sz="1600">
                <a:solidFill>
                  <a:schemeClr val="dk1"/>
                </a:solidFill>
              </a:defRPr>
            </a:lvl3pPr>
            <a:lvl4pPr lvl="3" rtl="0">
              <a:lnSpc>
                <a:spcPct val="100000"/>
              </a:lnSpc>
              <a:spcBef>
                <a:spcPts val="0"/>
              </a:spcBef>
              <a:spcAft>
                <a:spcPts val="0"/>
              </a:spcAft>
              <a:buClr>
                <a:schemeClr val="dk1"/>
              </a:buClr>
              <a:buSzPts val="1600"/>
              <a:buChar char="●"/>
              <a:defRPr sz="1600">
                <a:solidFill>
                  <a:schemeClr val="dk1"/>
                </a:solidFill>
              </a:defRPr>
            </a:lvl4pPr>
            <a:lvl5pPr lvl="4" rtl="0">
              <a:lnSpc>
                <a:spcPct val="100000"/>
              </a:lnSpc>
              <a:spcBef>
                <a:spcPts val="0"/>
              </a:spcBef>
              <a:spcAft>
                <a:spcPts val="0"/>
              </a:spcAft>
              <a:buClr>
                <a:schemeClr val="dk1"/>
              </a:buClr>
              <a:buSzPts val="1600"/>
              <a:buChar char="○"/>
              <a:defRPr sz="1600">
                <a:solidFill>
                  <a:schemeClr val="dk1"/>
                </a:solidFill>
              </a:defRPr>
            </a:lvl5pPr>
            <a:lvl6pPr lvl="5" rtl="0">
              <a:lnSpc>
                <a:spcPct val="100000"/>
              </a:lnSpc>
              <a:spcBef>
                <a:spcPts val="0"/>
              </a:spcBef>
              <a:spcAft>
                <a:spcPts val="0"/>
              </a:spcAft>
              <a:buClr>
                <a:schemeClr val="dk1"/>
              </a:buClr>
              <a:buSzPts val="1600"/>
              <a:buChar char="■"/>
              <a:defRPr sz="1600">
                <a:solidFill>
                  <a:schemeClr val="dk1"/>
                </a:solidFill>
              </a:defRPr>
            </a:lvl6pPr>
            <a:lvl7pPr lvl="6" rtl="0">
              <a:lnSpc>
                <a:spcPct val="100000"/>
              </a:lnSpc>
              <a:spcBef>
                <a:spcPts val="0"/>
              </a:spcBef>
              <a:spcAft>
                <a:spcPts val="0"/>
              </a:spcAft>
              <a:buClr>
                <a:schemeClr val="dk1"/>
              </a:buClr>
              <a:buSzPts val="1600"/>
              <a:buChar char="●"/>
              <a:defRPr sz="1600">
                <a:solidFill>
                  <a:schemeClr val="dk1"/>
                </a:solidFill>
              </a:defRPr>
            </a:lvl7pPr>
            <a:lvl8pPr lvl="7" rtl="0">
              <a:lnSpc>
                <a:spcPct val="100000"/>
              </a:lnSpc>
              <a:spcBef>
                <a:spcPts val="0"/>
              </a:spcBef>
              <a:spcAft>
                <a:spcPts val="0"/>
              </a:spcAft>
              <a:buClr>
                <a:schemeClr val="dk1"/>
              </a:buClr>
              <a:buSzPts val="1600"/>
              <a:buChar char="○"/>
              <a:defRPr sz="1600">
                <a:solidFill>
                  <a:schemeClr val="dk1"/>
                </a:solidFill>
              </a:defRPr>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
        <p:nvSpPr>
          <p:cNvPr id="193" name="Google Shape;193;p25"/>
          <p:cNvSpPr txBox="1">
            <a:spLocks noGrp="1"/>
          </p:cNvSpPr>
          <p:nvPr>
            <p:ph type="subTitle" idx="4"/>
          </p:nvPr>
        </p:nvSpPr>
        <p:spPr>
          <a:xfrm>
            <a:off x="713213" y="3311475"/>
            <a:ext cx="4288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3">
  <p:cSld name="CUSTOM_7_1">
    <p:bg>
      <p:bgPr>
        <a:blipFill>
          <a:blip r:embed="rId2">
            <a:alphaModFix/>
          </a:blip>
          <a:stretch>
            <a:fillRect/>
          </a:stretch>
        </a:blipFill>
        <a:effectLst/>
      </p:bgPr>
    </p:bg>
    <p:spTree>
      <p:nvGrpSpPr>
        <p:cNvPr id="1" name="Shape 194"/>
        <p:cNvGrpSpPr/>
        <p:nvPr/>
      </p:nvGrpSpPr>
      <p:grpSpPr>
        <a:xfrm>
          <a:off x="0" y="0"/>
          <a:ext cx="0" cy="0"/>
          <a:chOff x="0" y="0"/>
          <a:chExt cx="0" cy="0"/>
        </a:xfrm>
      </p:grpSpPr>
      <p:sp>
        <p:nvSpPr>
          <p:cNvPr id="195" name="Google Shape;195;p26"/>
          <p:cNvSpPr txBox="1">
            <a:spLocks noGrp="1"/>
          </p:cNvSpPr>
          <p:nvPr>
            <p:ph type="subTitle" idx="1"/>
          </p:nvPr>
        </p:nvSpPr>
        <p:spPr>
          <a:xfrm>
            <a:off x="835800" y="1903750"/>
            <a:ext cx="4572000" cy="1585500"/>
          </a:xfrm>
          <a:prstGeom prst="rect">
            <a:avLst/>
          </a:prstGeom>
        </p:spPr>
        <p:txBody>
          <a:bodyPr spcFirstLastPara="1" wrap="square" lIns="0" tIns="0" rIns="0" bIns="0" anchor="t" anchorCtr="0">
            <a:noAutofit/>
          </a:bodyPr>
          <a:lstStyle>
            <a:lvl1pPr marR="50800" lvl="0" rtl="0">
              <a:spcBef>
                <a:spcPts val="0"/>
              </a:spcBef>
              <a:spcAft>
                <a:spcPts val="0"/>
              </a:spcAft>
              <a:buClr>
                <a:schemeClr val="dk1"/>
              </a:buClr>
              <a:buSzPts val="1600"/>
              <a:buChar char="●"/>
              <a:defRPr sz="1400"/>
            </a:lvl1pPr>
            <a:lvl2pPr lvl="1" rtl="0">
              <a:lnSpc>
                <a:spcPct val="100000"/>
              </a:lnSpc>
              <a:spcBef>
                <a:spcPts val="0"/>
              </a:spcBef>
              <a:spcAft>
                <a:spcPts val="0"/>
              </a:spcAft>
              <a:buClr>
                <a:schemeClr val="dk1"/>
              </a:buClr>
              <a:buSzPts val="1600"/>
              <a:buChar char="○"/>
              <a:defRPr sz="1600">
                <a:solidFill>
                  <a:schemeClr val="dk1"/>
                </a:solidFill>
              </a:defRPr>
            </a:lvl2pPr>
            <a:lvl3pPr lvl="2" rtl="0">
              <a:lnSpc>
                <a:spcPct val="100000"/>
              </a:lnSpc>
              <a:spcBef>
                <a:spcPts val="0"/>
              </a:spcBef>
              <a:spcAft>
                <a:spcPts val="0"/>
              </a:spcAft>
              <a:buClr>
                <a:schemeClr val="dk1"/>
              </a:buClr>
              <a:buSzPts val="1600"/>
              <a:buChar char="■"/>
              <a:defRPr sz="1600">
                <a:solidFill>
                  <a:schemeClr val="dk1"/>
                </a:solidFill>
              </a:defRPr>
            </a:lvl3pPr>
            <a:lvl4pPr lvl="3" rtl="0">
              <a:lnSpc>
                <a:spcPct val="100000"/>
              </a:lnSpc>
              <a:spcBef>
                <a:spcPts val="0"/>
              </a:spcBef>
              <a:spcAft>
                <a:spcPts val="0"/>
              </a:spcAft>
              <a:buClr>
                <a:schemeClr val="dk1"/>
              </a:buClr>
              <a:buSzPts val="1600"/>
              <a:buChar char="●"/>
              <a:defRPr sz="1600">
                <a:solidFill>
                  <a:schemeClr val="dk1"/>
                </a:solidFill>
              </a:defRPr>
            </a:lvl4pPr>
            <a:lvl5pPr lvl="4" rtl="0">
              <a:lnSpc>
                <a:spcPct val="100000"/>
              </a:lnSpc>
              <a:spcBef>
                <a:spcPts val="0"/>
              </a:spcBef>
              <a:spcAft>
                <a:spcPts val="0"/>
              </a:spcAft>
              <a:buClr>
                <a:schemeClr val="dk1"/>
              </a:buClr>
              <a:buSzPts val="1600"/>
              <a:buChar char="○"/>
              <a:defRPr sz="1600">
                <a:solidFill>
                  <a:schemeClr val="dk1"/>
                </a:solidFill>
              </a:defRPr>
            </a:lvl5pPr>
            <a:lvl6pPr lvl="5" rtl="0">
              <a:lnSpc>
                <a:spcPct val="100000"/>
              </a:lnSpc>
              <a:spcBef>
                <a:spcPts val="0"/>
              </a:spcBef>
              <a:spcAft>
                <a:spcPts val="0"/>
              </a:spcAft>
              <a:buClr>
                <a:schemeClr val="dk1"/>
              </a:buClr>
              <a:buSzPts val="1600"/>
              <a:buChar char="■"/>
              <a:defRPr sz="1600">
                <a:solidFill>
                  <a:schemeClr val="dk1"/>
                </a:solidFill>
              </a:defRPr>
            </a:lvl6pPr>
            <a:lvl7pPr lvl="6" rtl="0">
              <a:lnSpc>
                <a:spcPct val="100000"/>
              </a:lnSpc>
              <a:spcBef>
                <a:spcPts val="0"/>
              </a:spcBef>
              <a:spcAft>
                <a:spcPts val="0"/>
              </a:spcAft>
              <a:buClr>
                <a:schemeClr val="dk1"/>
              </a:buClr>
              <a:buSzPts val="1600"/>
              <a:buChar char="●"/>
              <a:defRPr sz="1600">
                <a:solidFill>
                  <a:schemeClr val="dk1"/>
                </a:solidFill>
              </a:defRPr>
            </a:lvl7pPr>
            <a:lvl8pPr lvl="7" rtl="0">
              <a:lnSpc>
                <a:spcPct val="100000"/>
              </a:lnSpc>
              <a:spcBef>
                <a:spcPts val="0"/>
              </a:spcBef>
              <a:spcAft>
                <a:spcPts val="0"/>
              </a:spcAft>
              <a:buClr>
                <a:schemeClr val="dk1"/>
              </a:buClr>
              <a:buSzPts val="1600"/>
              <a:buChar char="○"/>
              <a:defRPr sz="1600">
                <a:solidFill>
                  <a:schemeClr val="dk1"/>
                </a:solidFill>
              </a:defRPr>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
        <p:nvSpPr>
          <p:cNvPr id="196" name="Google Shape;196;p26"/>
          <p:cNvSpPr txBox="1">
            <a:spLocks noGrp="1"/>
          </p:cNvSpPr>
          <p:nvPr>
            <p:ph type="subTitle" idx="2"/>
          </p:nvPr>
        </p:nvSpPr>
        <p:spPr>
          <a:xfrm>
            <a:off x="835800" y="1396025"/>
            <a:ext cx="47325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sp>
        <p:nvSpPr>
          <p:cNvPr id="197" name="Google Shape;197;p26"/>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198" name="Google Shape;198;p26"/>
          <p:cNvSpPr txBox="1">
            <a:spLocks noGrp="1"/>
          </p:cNvSpPr>
          <p:nvPr>
            <p:ph type="subTitle" idx="3"/>
          </p:nvPr>
        </p:nvSpPr>
        <p:spPr>
          <a:xfrm>
            <a:off x="841650" y="4247275"/>
            <a:ext cx="4572000" cy="457200"/>
          </a:xfrm>
          <a:prstGeom prst="rect">
            <a:avLst/>
          </a:prstGeom>
        </p:spPr>
        <p:txBody>
          <a:bodyPr spcFirstLastPara="1" wrap="square" lIns="0" tIns="0" rIns="0" bIns="0" anchor="t" anchorCtr="0">
            <a:noAutofit/>
          </a:bodyPr>
          <a:lstStyle>
            <a:lvl1pPr marR="50800" lvl="0" rtl="0">
              <a:spcBef>
                <a:spcPts val="0"/>
              </a:spcBef>
              <a:spcAft>
                <a:spcPts val="0"/>
              </a:spcAft>
              <a:buClr>
                <a:schemeClr val="dk1"/>
              </a:buClr>
              <a:buSzPts val="1600"/>
              <a:buChar char="●"/>
              <a:defRPr sz="1400"/>
            </a:lvl1pPr>
            <a:lvl2pPr lvl="1" rtl="0">
              <a:lnSpc>
                <a:spcPct val="100000"/>
              </a:lnSpc>
              <a:spcBef>
                <a:spcPts val="0"/>
              </a:spcBef>
              <a:spcAft>
                <a:spcPts val="0"/>
              </a:spcAft>
              <a:buClr>
                <a:schemeClr val="dk1"/>
              </a:buClr>
              <a:buSzPts val="1600"/>
              <a:buChar char="○"/>
              <a:defRPr sz="1600">
                <a:solidFill>
                  <a:schemeClr val="dk1"/>
                </a:solidFill>
              </a:defRPr>
            </a:lvl2pPr>
            <a:lvl3pPr lvl="2" rtl="0">
              <a:lnSpc>
                <a:spcPct val="100000"/>
              </a:lnSpc>
              <a:spcBef>
                <a:spcPts val="0"/>
              </a:spcBef>
              <a:spcAft>
                <a:spcPts val="0"/>
              </a:spcAft>
              <a:buClr>
                <a:schemeClr val="dk1"/>
              </a:buClr>
              <a:buSzPts val="1600"/>
              <a:buChar char="■"/>
              <a:defRPr sz="1600">
                <a:solidFill>
                  <a:schemeClr val="dk1"/>
                </a:solidFill>
              </a:defRPr>
            </a:lvl3pPr>
            <a:lvl4pPr lvl="3" rtl="0">
              <a:lnSpc>
                <a:spcPct val="100000"/>
              </a:lnSpc>
              <a:spcBef>
                <a:spcPts val="0"/>
              </a:spcBef>
              <a:spcAft>
                <a:spcPts val="0"/>
              </a:spcAft>
              <a:buClr>
                <a:schemeClr val="dk1"/>
              </a:buClr>
              <a:buSzPts val="1600"/>
              <a:buChar char="●"/>
              <a:defRPr sz="1600">
                <a:solidFill>
                  <a:schemeClr val="dk1"/>
                </a:solidFill>
              </a:defRPr>
            </a:lvl4pPr>
            <a:lvl5pPr lvl="4" rtl="0">
              <a:lnSpc>
                <a:spcPct val="100000"/>
              </a:lnSpc>
              <a:spcBef>
                <a:spcPts val="0"/>
              </a:spcBef>
              <a:spcAft>
                <a:spcPts val="0"/>
              </a:spcAft>
              <a:buClr>
                <a:schemeClr val="dk1"/>
              </a:buClr>
              <a:buSzPts val="1600"/>
              <a:buChar char="○"/>
              <a:defRPr sz="1600">
                <a:solidFill>
                  <a:schemeClr val="dk1"/>
                </a:solidFill>
              </a:defRPr>
            </a:lvl5pPr>
            <a:lvl6pPr lvl="5" rtl="0">
              <a:lnSpc>
                <a:spcPct val="100000"/>
              </a:lnSpc>
              <a:spcBef>
                <a:spcPts val="0"/>
              </a:spcBef>
              <a:spcAft>
                <a:spcPts val="0"/>
              </a:spcAft>
              <a:buClr>
                <a:schemeClr val="dk1"/>
              </a:buClr>
              <a:buSzPts val="1600"/>
              <a:buChar char="■"/>
              <a:defRPr sz="1600">
                <a:solidFill>
                  <a:schemeClr val="dk1"/>
                </a:solidFill>
              </a:defRPr>
            </a:lvl6pPr>
            <a:lvl7pPr lvl="6" rtl="0">
              <a:lnSpc>
                <a:spcPct val="100000"/>
              </a:lnSpc>
              <a:spcBef>
                <a:spcPts val="0"/>
              </a:spcBef>
              <a:spcAft>
                <a:spcPts val="0"/>
              </a:spcAft>
              <a:buClr>
                <a:schemeClr val="dk1"/>
              </a:buClr>
              <a:buSzPts val="1600"/>
              <a:buChar char="●"/>
              <a:defRPr sz="1600">
                <a:solidFill>
                  <a:schemeClr val="dk1"/>
                </a:solidFill>
              </a:defRPr>
            </a:lvl7pPr>
            <a:lvl8pPr lvl="7" rtl="0">
              <a:lnSpc>
                <a:spcPct val="100000"/>
              </a:lnSpc>
              <a:spcBef>
                <a:spcPts val="0"/>
              </a:spcBef>
              <a:spcAft>
                <a:spcPts val="0"/>
              </a:spcAft>
              <a:buClr>
                <a:schemeClr val="dk1"/>
              </a:buClr>
              <a:buSzPts val="1600"/>
              <a:buChar char="○"/>
              <a:defRPr sz="1600">
                <a:solidFill>
                  <a:schemeClr val="dk1"/>
                </a:solidFill>
              </a:defRPr>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
        <p:nvSpPr>
          <p:cNvPr id="199" name="Google Shape;199;p26"/>
          <p:cNvSpPr txBox="1">
            <a:spLocks noGrp="1"/>
          </p:cNvSpPr>
          <p:nvPr>
            <p:ph type="subTitle" idx="4"/>
          </p:nvPr>
        </p:nvSpPr>
        <p:spPr>
          <a:xfrm>
            <a:off x="841650" y="3756800"/>
            <a:ext cx="4736700" cy="340800"/>
          </a:xfrm>
          <a:prstGeom prst="rect">
            <a:avLst/>
          </a:prstGeom>
          <a:solidFill>
            <a:schemeClr val="dk1"/>
          </a:solidFill>
        </p:spPr>
        <p:txBody>
          <a:bodyPr spcFirstLastPara="1" wrap="square" lIns="0" tIns="0" rIns="0" bIns="0" anchor="ctr" anchorCtr="0">
            <a:noAutofit/>
          </a:bodyPr>
          <a:lstStyle>
            <a:lvl1pPr lvl="0" algn="ctr" rtl="0">
              <a:lnSpc>
                <a:spcPct val="100000"/>
              </a:lnSpc>
              <a:spcBef>
                <a:spcPts val="0"/>
              </a:spcBef>
              <a:spcAft>
                <a:spcPts val="0"/>
              </a:spcAft>
              <a:buClr>
                <a:schemeClr val="accent6"/>
              </a:buClr>
              <a:buSzPts val="18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1800"/>
              <a:buFont typeface="Barlow"/>
              <a:buNone/>
              <a:defRPr sz="1800" b="1">
                <a:solidFill>
                  <a:schemeClr val="accent6"/>
                </a:solidFill>
                <a:latin typeface="Barlow"/>
                <a:ea typeface="Barlow"/>
                <a:cs typeface="Barlow"/>
                <a:sym typeface="Barlow"/>
              </a:defRPr>
            </a:lvl9pPr>
          </a:lstStyle>
          <a:p>
            <a:endParaRPr/>
          </a:p>
        </p:txBody>
      </p:sp>
      <p:pic>
        <p:nvPicPr>
          <p:cNvPr id="200" name="Google Shape;200;p26"/>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1">
    <p:bg>
      <p:bgPr>
        <a:blipFill>
          <a:blip r:embed="rId2">
            <a:alphaModFix/>
          </a:blip>
          <a:stretch>
            <a:fillRect/>
          </a:stretch>
        </a:blipFill>
        <a:effectLst/>
      </p:bgPr>
    </p:bg>
    <p:spTree>
      <p:nvGrpSpPr>
        <p:cNvPr id="1" name="Shape 201"/>
        <p:cNvGrpSpPr/>
        <p:nvPr/>
      </p:nvGrpSpPr>
      <p:grpSpPr>
        <a:xfrm>
          <a:off x="0" y="0"/>
          <a:ext cx="0" cy="0"/>
          <a:chOff x="0" y="0"/>
          <a:chExt cx="0" cy="0"/>
        </a:xfrm>
      </p:grpSpPr>
      <p:pic>
        <p:nvPicPr>
          <p:cNvPr id="202" name="Google Shape;202;p27"/>
          <p:cNvPicPr preferRelativeResize="0"/>
          <p:nvPr/>
        </p:nvPicPr>
        <p:blipFill rotWithShape="1">
          <a:blip r:embed="rId3">
            <a:alphaModFix/>
          </a:blip>
          <a:srcRect r="23383" b="43560"/>
          <a:stretch/>
        </p:blipFill>
        <p:spPr>
          <a:xfrm>
            <a:off x="2138325" y="2029900"/>
            <a:ext cx="7005676" cy="2900399"/>
          </a:xfrm>
          <a:prstGeom prst="rect">
            <a:avLst/>
          </a:prstGeom>
          <a:noFill/>
          <a:ln>
            <a:noFill/>
          </a:ln>
        </p:spPr>
      </p:pic>
      <p:pic>
        <p:nvPicPr>
          <p:cNvPr id="203" name="Google Shape;203;p27"/>
          <p:cNvPicPr preferRelativeResize="0"/>
          <p:nvPr/>
        </p:nvPicPr>
        <p:blipFill rotWithShape="1">
          <a:blip r:embed="rId4">
            <a:alphaModFix/>
          </a:blip>
          <a:srcRect l="14681" t="61697" r="28786" b="-1426"/>
          <a:stretch/>
        </p:blipFill>
        <p:spPr>
          <a:xfrm>
            <a:off x="218250" y="0"/>
            <a:ext cx="8925752" cy="3574574"/>
          </a:xfrm>
          <a:prstGeom prst="rect">
            <a:avLst/>
          </a:prstGeom>
          <a:noFill/>
          <a:ln>
            <a:noFill/>
          </a:ln>
        </p:spPr>
      </p:pic>
      <p:sp>
        <p:nvSpPr>
          <p:cNvPr id="204" name="Google Shape;204;p27"/>
          <p:cNvSpPr txBox="1">
            <a:spLocks noGrp="1"/>
          </p:cNvSpPr>
          <p:nvPr>
            <p:ph type="title"/>
          </p:nvPr>
        </p:nvSpPr>
        <p:spPr>
          <a:xfrm>
            <a:off x="2460350" y="609400"/>
            <a:ext cx="4228500" cy="1188600"/>
          </a:xfrm>
          <a:prstGeom prst="rect">
            <a:avLst/>
          </a:prstGeom>
        </p:spPr>
        <p:txBody>
          <a:bodyPr spcFirstLastPara="1" wrap="square" lIns="0" tIns="0" rIns="0" bIns="0" anchor="t" anchorCtr="0">
            <a:noAutofit/>
          </a:bodyPr>
          <a:lstStyle>
            <a:lvl1pPr lvl="0" algn="ctr" rtl="0">
              <a:spcBef>
                <a:spcPts val="0"/>
              </a:spcBef>
              <a:spcAft>
                <a:spcPts val="0"/>
              </a:spcAft>
              <a:buSzPts val="2800"/>
              <a:buNone/>
              <a:defRPr sz="6800" b="0">
                <a:latin typeface="Big Shoulders Text Black"/>
                <a:ea typeface="Big Shoulders Text Black"/>
                <a:cs typeface="Big Shoulders Text Black"/>
                <a:sym typeface="Big Shoulders Text Black"/>
              </a:defRPr>
            </a:lvl1pPr>
            <a:lvl2pPr lvl="1" rtl="0">
              <a:spcBef>
                <a:spcPts val="0"/>
              </a:spcBef>
              <a:spcAft>
                <a:spcPts val="0"/>
              </a:spcAft>
              <a:buSzPts val="2800"/>
              <a:buFont typeface="Francois One"/>
              <a:buNone/>
              <a:defRPr>
                <a:latin typeface="Francois One"/>
                <a:ea typeface="Francois One"/>
                <a:cs typeface="Francois One"/>
                <a:sym typeface="Francois One"/>
              </a:defRPr>
            </a:lvl2pPr>
            <a:lvl3pPr lvl="2" rtl="0">
              <a:spcBef>
                <a:spcPts val="0"/>
              </a:spcBef>
              <a:spcAft>
                <a:spcPts val="0"/>
              </a:spcAft>
              <a:buSzPts val="2800"/>
              <a:buFont typeface="Francois One"/>
              <a:buNone/>
              <a:defRPr>
                <a:latin typeface="Francois One"/>
                <a:ea typeface="Francois One"/>
                <a:cs typeface="Francois One"/>
                <a:sym typeface="Francois One"/>
              </a:defRPr>
            </a:lvl3pPr>
            <a:lvl4pPr lvl="3" rtl="0">
              <a:spcBef>
                <a:spcPts val="0"/>
              </a:spcBef>
              <a:spcAft>
                <a:spcPts val="0"/>
              </a:spcAft>
              <a:buSzPts val="2800"/>
              <a:buFont typeface="Francois One"/>
              <a:buNone/>
              <a:defRPr>
                <a:latin typeface="Francois One"/>
                <a:ea typeface="Francois One"/>
                <a:cs typeface="Francois One"/>
                <a:sym typeface="Francois One"/>
              </a:defRPr>
            </a:lvl4pPr>
            <a:lvl5pPr lvl="4" rtl="0">
              <a:spcBef>
                <a:spcPts val="0"/>
              </a:spcBef>
              <a:spcAft>
                <a:spcPts val="0"/>
              </a:spcAft>
              <a:buSzPts val="2800"/>
              <a:buFont typeface="Francois One"/>
              <a:buNone/>
              <a:defRPr>
                <a:latin typeface="Francois One"/>
                <a:ea typeface="Francois One"/>
                <a:cs typeface="Francois One"/>
                <a:sym typeface="Francois One"/>
              </a:defRPr>
            </a:lvl5pPr>
            <a:lvl6pPr lvl="5" rtl="0">
              <a:spcBef>
                <a:spcPts val="0"/>
              </a:spcBef>
              <a:spcAft>
                <a:spcPts val="0"/>
              </a:spcAft>
              <a:buSzPts val="2800"/>
              <a:buFont typeface="Francois One"/>
              <a:buNone/>
              <a:defRPr>
                <a:latin typeface="Francois One"/>
                <a:ea typeface="Francois One"/>
                <a:cs typeface="Francois One"/>
                <a:sym typeface="Francois One"/>
              </a:defRPr>
            </a:lvl6pPr>
            <a:lvl7pPr lvl="6" rtl="0">
              <a:spcBef>
                <a:spcPts val="0"/>
              </a:spcBef>
              <a:spcAft>
                <a:spcPts val="0"/>
              </a:spcAft>
              <a:buSzPts val="2800"/>
              <a:buFont typeface="Francois One"/>
              <a:buNone/>
              <a:defRPr>
                <a:latin typeface="Francois One"/>
                <a:ea typeface="Francois One"/>
                <a:cs typeface="Francois One"/>
                <a:sym typeface="Francois One"/>
              </a:defRPr>
            </a:lvl7pPr>
            <a:lvl8pPr lvl="7" rtl="0">
              <a:spcBef>
                <a:spcPts val="0"/>
              </a:spcBef>
              <a:spcAft>
                <a:spcPts val="0"/>
              </a:spcAft>
              <a:buSzPts val="2800"/>
              <a:buFont typeface="Francois One"/>
              <a:buNone/>
              <a:defRPr>
                <a:latin typeface="Francois One"/>
                <a:ea typeface="Francois One"/>
                <a:cs typeface="Francois One"/>
                <a:sym typeface="Francois One"/>
              </a:defRPr>
            </a:lvl8pPr>
            <a:lvl9pPr lvl="8" rtl="0">
              <a:spcBef>
                <a:spcPts val="0"/>
              </a:spcBef>
              <a:spcAft>
                <a:spcPts val="0"/>
              </a:spcAft>
              <a:buSzPts val="2800"/>
              <a:buFont typeface="Francois One"/>
              <a:buNone/>
              <a:defRPr>
                <a:latin typeface="Francois One"/>
                <a:ea typeface="Francois One"/>
                <a:cs typeface="Francois One"/>
                <a:sym typeface="Francois One"/>
              </a:defRPr>
            </a:lvl9pPr>
          </a:lstStyle>
          <a:p>
            <a:endParaRPr/>
          </a:p>
        </p:txBody>
      </p:sp>
      <p:sp>
        <p:nvSpPr>
          <p:cNvPr id="205" name="Google Shape;205;p27"/>
          <p:cNvSpPr txBox="1">
            <a:spLocks noGrp="1"/>
          </p:cNvSpPr>
          <p:nvPr>
            <p:ph type="subTitle" idx="1"/>
          </p:nvPr>
        </p:nvSpPr>
        <p:spPr>
          <a:xfrm>
            <a:off x="2637425" y="1691640"/>
            <a:ext cx="3858900" cy="1130100"/>
          </a:xfrm>
          <a:prstGeom prst="rect">
            <a:avLst/>
          </a:prstGeom>
          <a:solidFill>
            <a:schemeClr val="lt1"/>
          </a:solidFill>
        </p:spPr>
        <p:txBody>
          <a:bodyPr spcFirstLastPara="1" wrap="square" lIns="0" tIns="0" rIns="0" bIns="0" anchor="t" anchorCtr="0">
            <a:noAutofit/>
          </a:bodyPr>
          <a:lstStyle>
            <a:lvl1pPr lvl="0" algn="ctr" rtl="0">
              <a:spcBef>
                <a:spcPts val="0"/>
              </a:spcBef>
              <a:spcAft>
                <a:spcPts val="0"/>
              </a:spcAft>
              <a:buSzPts val="2100"/>
              <a:buNone/>
              <a:defRPr sz="1600"/>
            </a:lvl1pPr>
            <a:lvl2pPr lvl="1" algn="ctr" rtl="0">
              <a:lnSpc>
                <a:spcPct val="100000"/>
              </a:lnSpc>
              <a:spcBef>
                <a:spcPts val="0"/>
              </a:spcBef>
              <a:spcAft>
                <a:spcPts val="0"/>
              </a:spcAft>
              <a:buSzPts val="2100"/>
              <a:buFont typeface="Roboto"/>
              <a:buNone/>
              <a:defRPr sz="2100" b="1">
                <a:latin typeface="Roboto"/>
                <a:ea typeface="Roboto"/>
                <a:cs typeface="Roboto"/>
                <a:sym typeface="Roboto"/>
              </a:defRPr>
            </a:lvl2pPr>
            <a:lvl3pPr lvl="2" algn="ctr" rtl="0">
              <a:lnSpc>
                <a:spcPct val="100000"/>
              </a:lnSpc>
              <a:spcBef>
                <a:spcPts val="0"/>
              </a:spcBef>
              <a:spcAft>
                <a:spcPts val="0"/>
              </a:spcAft>
              <a:buSzPts val="2100"/>
              <a:buFont typeface="Roboto"/>
              <a:buNone/>
              <a:defRPr sz="2100" b="1">
                <a:latin typeface="Roboto"/>
                <a:ea typeface="Roboto"/>
                <a:cs typeface="Roboto"/>
                <a:sym typeface="Roboto"/>
              </a:defRPr>
            </a:lvl3pPr>
            <a:lvl4pPr lvl="3" algn="ctr" rtl="0">
              <a:lnSpc>
                <a:spcPct val="100000"/>
              </a:lnSpc>
              <a:spcBef>
                <a:spcPts val="0"/>
              </a:spcBef>
              <a:spcAft>
                <a:spcPts val="0"/>
              </a:spcAft>
              <a:buSzPts val="2100"/>
              <a:buFont typeface="Roboto"/>
              <a:buNone/>
              <a:defRPr sz="2100" b="1">
                <a:latin typeface="Roboto"/>
                <a:ea typeface="Roboto"/>
                <a:cs typeface="Roboto"/>
                <a:sym typeface="Roboto"/>
              </a:defRPr>
            </a:lvl4pPr>
            <a:lvl5pPr lvl="4" algn="ctr" rtl="0">
              <a:lnSpc>
                <a:spcPct val="100000"/>
              </a:lnSpc>
              <a:spcBef>
                <a:spcPts val="0"/>
              </a:spcBef>
              <a:spcAft>
                <a:spcPts val="0"/>
              </a:spcAft>
              <a:buSzPts val="2100"/>
              <a:buFont typeface="Roboto"/>
              <a:buNone/>
              <a:defRPr sz="2100" b="1">
                <a:latin typeface="Roboto"/>
                <a:ea typeface="Roboto"/>
                <a:cs typeface="Roboto"/>
                <a:sym typeface="Roboto"/>
              </a:defRPr>
            </a:lvl5pPr>
            <a:lvl6pPr lvl="5" algn="ctr" rtl="0">
              <a:lnSpc>
                <a:spcPct val="100000"/>
              </a:lnSpc>
              <a:spcBef>
                <a:spcPts val="0"/>
              </a:spcBef>
              <a:spcAft>
                <a:spcPts val="0"/>
              </a:spcAft>
              <a:buSzPts val="2100"/>
              <a:buFont typeface="Roboto"/>
              <a:buNone/>
              <a:defRPr sz="2100" b="1">
                <a:latin typeface="Roboto"/>
                <a:ea typeface="Roboto"/>
                <a:cs typeface="Roboto"/>
                <a:sym typeface="Roboto"/>
              </a:defRPr>
            </a:lvl6pPr>
            <a:lvl7pPr lvl="6" algn="ctr" rtl="0">
              <a:lnSpc>
                <a:spcPct val="100000"/>
              </a:lnSpc>
              <a:spcBef>
                <a:spcPts val="0"/>
              </a:spcBef>
              <a:spcAft>
                <a:spcPts val="0"/>
              </a:spcAft>
              <a:buSzPts val="2100"/>
              <a:buFont typeface="Roboto"/>
              <a:buNone/>
              <a:defRPr sz="2100" b="1">
                <a:latin typeface="Roboto"/>
                <a:ea typeface="Roboto"/>
                <a:cs typeface="Roboto"/>
                <a:sym typeface="Roboto"/>
              </a:defRPr>
            </a:lvl7pPr>
            <a:lvl8pPr lvl="7" algn="ctr" rtl="0">
              <a:lnSpc>
                <a:spcPct val="100000"/>
              </a:lnSpc>
              <a:spcBef>
                <a:spcPts val="0"/>
              </a:spcBef>
              <a:spcAft>
                <a:spcPts val="0"/>
              </a:spcAft>
              <a:buSzPts val="2100"/>
              <a:buFont typeface="Roboto"/>
              <a:buNone/>
              <a:defRPr sz="2100" b="1">
                <a:latin typeface="Roboto"/>
                <a:ea typeface="Roboto"/>
                <a:cs typeface="Roboto"/>
                <a:sym typeface="Roboto"/>
              </a:defRPr>
            </a:lvl8pPr>
            <a:lvl9pPr lvl="8" algn="ctr" rtl="0">
              <a:lnSpc>
                <a:spcPct val="100000"/>
              </a:lnSpc>
              <a:spcBef>
                <a:spcPts val="0"/>
              </a:spcBef>
              <a:spcAft>
                <a:spcPts val="0"/>
              </a:spcAft>
              <a:buSzPts val="2100"/>
              <a:buFont typeface="Roboto"/>
              <a:buNone/>
              <a:defRPr sz="2100" b="1">
                <a:latin typeface="Roboto"/>
                <a:ea typeface="Roboto"/>
                <a:cs typeface="Roboto"/>
                <a:sym typeface="Roboto"/>
              </a:defRPr>
            </a:lvl9pPr>
          </a:lstStyle>
          <a:p>
            <a:endParaRPr/>
          </a:p>
        </p:txBody>
      </p:sp>
      <p:sp>
        <p:nvSpPr>
          <p:cNvPr id="206" name="Google Shape;206;p27"/>
          <p:cNvSpPr txBox="1"/>
          <p:nvPr/>
        </p:nvSpPr>
        <p:spPr>
          <a:xfrm>
            <a:off x="1648200" y="3538700"/>
            <a:ext cx="5847600" cy="4698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1500"/>
              <a:buFont typeface="Archivo Narrow"/>
              <a:buNone/>
            </a:pPr>
            <a:r>
              <a:rPr lang="en" sz="1200">
                <a:solidFill>
                  <a:schemeClr val="dk1"/>
                </a:solidFill>
                <a:latin typeface="Nunito"/>
                <a:ea typeface="Nunito"/>
                <a:cs typeface="Nunito"/>
                <a:sym typeface="Nunito"/>
              </a:rPr>
              <a:t>CREDITS: This presentation template was created by </a:t>
            </a:r>
            <a:r>
              <a:rPr lang="en" sz="1200" b="1">
                <a:solidFill>
                  <a:schemeClr val="dk1"/>
                </a:solidFill>
                <a:uFill>
                  <a:noFill/>
                </a:uFill>
                <a:latin typeface="Nunito"/>
                <a:ea typeface="Nunito"/>
                <a:cs typeface="Nunito"/>
                <a:sym typeface="Nunito"/>
                <a:hlinkClick r:id="rId5">
                  <a:extLst>
                    <a:ext uri="{A12FA001-AC4F-418D-AE19-62706E023703}">
                      <ahyp:hlinkClr xmlns:ahyp="http://schemas.microsoft.com/office/drawing/2018/hyperlinkcolor" val="tx"/>
                    </a:ext>
                  </a:extLst>
                </a:hlinkClick>
              </a:rPr>
              <a:t>Slidesgo</a:t>
            </a:r>
            <a:r>
              <a:rPr lang="en" sz="1200">
                <a:solidFill>
                  <a:schemeClr val="dk1"/>
                </a:solidFill>
                <a:latin typeface="Nunito"/>
                <a:ea typeface="Nunito"/>
                <a:cs typeface="Nunito"/>
                <a:sym typeface="Nunito"/>
              </a:rPr>
              <a:t>, including icons by </a:t>
            </a:r>
            <a:r>
              <a:rPr lang="en" sz="1200" b="1">
                <a:solidFill>
                  <a:schemeClr val="dk1"/>
                </a:solidFill>
                <a:uFill>
                  <a:noFill/>
                </a:uFill>
                <a:latin typeface="Nunito"/>
                <a:ea typeface="Nunito"/>
                <a:cs typeface="Nunito"/>
                <a:sym typeface="Nunito"/>
                <a:hlinkClick r:id="rId6">
                  <a:extLst>
                    <a:ext uri="{A12FA001-AC4F-418D-AE19-62706E023703}">
                      <ahyp:hlinkClr xmlns:ahyp="http://schemas.microsoft.com/office/drawing/2018/hyperlinkcolor" val="tx"/>
                    </a:ext>
                  </a:extLst>
                </a:hlinkClick>
              </a:rPr>
              <a:t>Flaticon</a:t>
            </a:r>
            <a:r>
              <a:rPr lang="en" sz="1200">
                <a:solidFill>
                  <a:schemeClr val="dk1"/>
                </a:solidFill>
                <a:latin typeface="Nunito"/>
                <a:ea typeface="Nunito"/>
                <a:cs typeface="Nunito"/>
                <a:sym typeface="Nunito"/>
              </a:rPr>
              <a:t>, and infographics &amp; images by</a:t>
            </a:r>
            <a:r>
              <a:rPr lang="en" sz="1200" b="1">
                <a:solidFill>
                  <a:schemeClr val="dk1"/>
                </a:solidFill>
                <a:latin typeface="Nunito"/>
                <a:ea typeface="Nunito"/>
                <a:cs typeface="Nunito"/>
                <a:sym typeface="Nunito"/>
              </a:rPr>
              <a:t> </a:t>
            </a:r>
            <a:r>
              <a:rPr lang="en" sz="1200" b="1">
                <a:solidFill>
                  <a:schemeClr val="dk1"/>
                </a:solidFill>
                <a:uFill>
                  <a:noFill/>
                </a:uFill>
                <a:latin typeface="Nunito"/>
                <a:ea typeface="Nunito"/>
                <a:cs typeface="Nunito"/>
                <a:sym typeface="Nunito"/>
                <a:hlinkClick r:id="rId7">
                  <a:extLst>
                    <a:ext uri="{A12FA001-AC4F-418D-AE19-62706E023703}">
                      <ahyp:hlinkClr xmlns:ahyp="http://schemas.microsoft.com/office/drawing/2018/hyperlinkcolor" val="tx"/>
                    </a:ext>
                  </a:extLst>
                </a:hlinkClick>
              </a:rPr>
              <a:t>Freepik</a:t>
            </a:r>
            <a:r>
              <a:rPr lang="en" sz="1200" b="1">
                <a:solidFill>
                  <a:schemeClr val="dk1"/>
                </a:solidFill>
                <a:latin typeface="Nunito"/>
                <a:ea typeface="Nunito"/>
                <a:cs typeface="Nunito"/>
                <a:sym typeface="Nunito"/>
              </a:rPr>
              <a:t> </a:t>
            </a:r>
            <a:endParaRPr sz="1200" b="1">
              <a:solidFill>
                <a:schemeClr val="dk1"/>
              </a:solidFill>
              <a:latin typeface="Nunito"/>
              <a:ea typeface="Nunito"/>
              <a:cs typeface="Nunito"/>
              <a:sym typeface="Nunito"/>
            </a:endParaRPr>
          </a:p>
        </p:txBody>
      </p:sp>
      <p:sp>
        <p:nvSpPr>
          <p:cNvPr id="207" name="Google Shape;207;p27"/>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
        <p:nvSpPr>
          <p:cNvPr id="208" name="Google Shape;208;p27"/>
          <p:cNvSpPr/>
          <p:nvPr/>
        </p:nvSpPr>
        <p:spPr>
          <a:xfrm rot="794248">
            <a:off x="-2593881" y="1794377"/>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rot="489846">
            <a:off x="-2513141" y="1794216"/>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1766400" y="29414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434775" y="1481875"/>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27"/>
          <p:cNvGrpSpPr/>
          <p:nvPr/>
        </p:nvGrpSpPr>
        <p:grpSpPr>
          <a:xfrm rot="5400000">
            <a:off x="7893935" y="759757"/>
            <a:ext cx="1052172" cy="392083"/>
            <a:chOff x="7980725" y="4734725"/>
            <a:chExt cx="450050" cy="167700"/>
          </a:xfrm>
        </p:grpSpPr>
        <p:sp>
          <p:nvSpPr>
            <p:cNvPr id="213" name="Google Shape;213;p27"/>
            <p:cNvSpPr/>
            <p:nvPr/>
          </p:nvSpPr>
          <p:spPr>
            <a:xfrm>
              <a:off x="798072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8121900"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826307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11">
    <p:bg>
      <p:bgPr>
        <a:blipFill>
          <a:blip r:embed="rId2">
            <a:alphaModFix/>
          </a:blip>
          <a:stretch>
            <a:fillRect/>
          </a:stretch>
        </a:blipFill>
        <a:effectLst/>
      </p:bgPr>
    </p:bg>
    <p:spTree>
      <p:nvGrpSpPr>
        <p:cNvPr id="1" name="Shape 216"/>
        <p:cNvGrpSpPr/>
        <p:nvPr/>
      </p:nvGrpSpPr>
      <p:grpSpPr>
        <a:xfrm>
          <a:off x="0" y="0"/>
          <a:ext cx="0" cy="0"/>
          <a:chOff x="0" y="0"/>
          <a:chExt cx="0" cy="0"/>
        </a:xfrm>
      </p:grpSpPr>
      <p:pic>
        <p:nvPicPr>
          <p:cNvPr id="217" name="Google Shape;217;p28"/>
          <p:cNvPicPr preferRelativeResize="0"/>
          <p:nvPr/>
        </p:nvPicPr>
        <p:blipFill rotWithShape="1">
          <a:blip r:embed="rId3">
            <a:alphaModFix/>
          </a:blip>
          <a:srcRect l="11949" t="-6538" r="889" b="21728"/>
          <a:stretch/>
        </p:blipFill>
        <p:spPr>
          <a:xfrm>
            <a:off x="-507325" y="2861525"/>
            <a:ext cx="5025700" cy="2748151"/>
          </a:xfrm>
          <a:prstGeom prst="rect">
            <a:avLst/>
          </a:prstGeom>
          <a:noFill/>
          <a:ln>
            <a:noFill/>
          </a:ln>
        </p:spPr>
      </p:pic>
      <p:sp>
        <p:nvSpPr>
          <p:cNvPr id="218" name="Google Shape;218;p28"/>
          <p:cNvSpPr/>
          <p:nvPr/>
        </p:nvSpPr>
        <p:spPr>
          <a:xfrm rot="10005752" flipH="1">
            <a:off x="4680319" y="3173904"/>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rot="10310154" flipH="1">
            <a:off x="4761059" y="3173868"/>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4745875" y="547900"/>
            <a:ext cx="3684900" cy="34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rot="10800000" flipH="1">
            <a:off x="7838125" y="2677724"/>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rot="10005752" flipH="1">
            <a:off x="-147881" y="-255996"/>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rot="10310154" flipH="1">
            <a:off x="-67141" y="-256032"/>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718375" y="547900"/>
            <a:ext cx="3687000" cy="34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rot="10800000" flipH="1">
            <a:off x="120575" y="547899"/>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11_1">
    <p:bg>
      <p:bgPr>
        <a:blipFill>
          <a:blip r:embed="rId2">
            <a:alphaModFix/>
          </a:blip>
          <a:stretch>
            <a:fillRect/>
          </a:stretch>
        </a:blipFill>
        <a:effectLst/>
      </p:bgPr>
    </p:bg>
    <p:spTree>
      <p:nvGrpSpPr>
        <p:cNvPr id="1" name="Shape 226"/>
        <p:cNvGrpSpPr/>
        <p:nvPr/>
      </p:nvGrpSpPr>
      <p:grpSpPr>
        <a:xfrm>
          <a:off x="0" y="0"/>
          <a:ext cx="0" cy="0"/>
          <a:chOff x="0" y="0"/>
          <a:chExt cx="0" cy="0"/>
        </a:xfrm>
      </p:grpSpPr>
      <p:sp>
        <p:nvSpPr>
          <p:cNvPr id="227" name="Google Shape;227;p29"/>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
        <p:nvSpPr>
          <p:cNvPr id="228" name="Google Shape;228;p29"/>
          <p:cNvSpPr/>
          <p:nvPr/>
        </p:nvSpPr>
        <p:spPr>
          <a:xfrm rot="794248">
            <a:off x="7836619" y="12461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rot="489846">
            <a:off x="7917359" y="12445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8856075" y="124106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rot="10800000" flipH="1">
            <a:off x="120575" y="3867649"/>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sp>
        <p:nvSpPr>
          <p:cNvPr id="25" name="Google Shape;25;p5"/>
          <p:cNvSpPr txBox="1">
            <a:spLocks noGrp="1"/>
          </p:cNvSpPr>
          <p:nvPr>
            <p:ph type="subTitle" idx="1"/>
          </p:nvPr>
        </p:nvSpPr>
        <p:spPr>
          <a:xfrm>
            <a:off x="2429600" y="1665825"/>
            <a:ext cx="4275300" cy="906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6" name="Google Shape;26;p5"/>
          <p:cNvSpPr txBox="1">
            <a:spLocks noGrp="1"/>
          </p:cNvSpPr>
          <p:nvPr>
            <p:ph type="subTitle" idx="2"/>
          </p:nvPr>
        </p:nvSpPr>
        <p:spPr>
          <a:xfrm>
            <a:off x="2429600" y="1354775"/>
            <a:ext cx="4278900" cy="340800"/>
          </a:xfrm>
          <a:prstGeom prst="rect">
            <a:avLst/>
          </a:prstGeom>
          <a:solidFill>
            <a:schemeClr val="dk1"/>
          </a:solidFill>
        </p:spPr>
        <p:txBody>
          <a:bodyPr spcFirstLastPara="1" wrap="square" lIns="0" tIns="0" rIns="0" bIns="0" anchor="ctr" anchorCtr="0">
            <a:noAutofit/>
          </a:bodyPr>
          <a:lstStyle>
            <a:lvl1pPr lvl="0" algn="ctr" rtl="0">
              <a:spcBef>
                <a:spcPts val="0"/>
              </a:spcBef>
              <a:spcAft>
                <a:spcPts val="0"/>
              </a:spcAft>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SzPts val="2300"/>
              <a:buFont typeface="Barlow"/>
              <a:buNone/>
              <a:defRPr sz="2300" b="1">
                <a:latin typeface="Barlow"/>
                <a:ea typeface="Barlow"/>
                <a:cs typeface="Barlow"/>
                <a:sym typeface="Barlow"/>
              </a:defRPr>
            </a:lvl2pPr>
            <a:lvl3pPr lvl="2" rtl="0">
              <a:lnSpc>
                <a:spcPct val="100000"/>
              </a:lnSpc>
              <a:spcBef>
                <a:spcPts val="0"/>
              </a:spcBef>
              <a:spcAft>
                <a:spcPts val="0"/>
              </a:spcAft>
              <a:buSzPts val="2300"/>
              <a:buFont typeface="Barlow"/>
              <a:buNone/>
              <a:defRPr sz="2300" b="1">
                <a:latin typeface="Barlow"/>
                <a:ea typeface="Barlow"/>
                <a:cs typeface="Barlow"/>
                <a:sym typeface="Barlow"/>
              </a:defRPr>
            </a:lvl3pPr>
            <a:lvl4pPr lvl="3" rtl="0">
              <a:lnSpc>
                <a:spcPct val="100000"/>
              </a:lnSpc>
              <a:spcBef>
                <a:spcPts val="0"/>
              </a:spcBef>
              <a:spcAft>
                <a:spcPts val="0"/>
              </a:spcAft>
              <a:buSzPts val="2300"/>
              <a:buFont typeface="Barlow"/>
              <a:buNone/>
              <a:defRPr sz="2300" b="1">
                <a:latin typeface="Barlow"/>
                <a:ea typeface="Barlow"/>
                <a:cs typeface="Barlow"/>
                <a:sym typeface="Barlow"/>
              </a:defRPr>
            </a:lvl4pPr>
            <a:lvl5pPr lvl="4" rtl="0">
              <a:lnSpc>
                <a:spcPct val="100000"/>
              </a:lnSpc>
              <a:spcBef>
                <a:spcPts val="0"/>
              </a:spcBef>
              <a:spcAft>
                <a:spcPts val="0"/>
              </a:spcAft>
              <a:buSzPts val="2300"/>
              <a:buFont typeface="Barlow"/>
              <a:buNone/>
              <a:defRPr sz="2300" b="1">
                <a:latin typeface="Barlow"/>
                <a:ea typeface="Barlow"/>
                <a:cs typeface="Barlow"/>
                <a:sym typeface="Barlow"/>
              </a:defRPr>
            </a:lvl5pPr>
            <a:lvl6pPr lvl="5" rtl="0">
              <a:lnSpc>
                <a:spcPct val="100000"/>
              </a:lnSpc>
              <a:spcBef>
                <a:spcPts val="0"/>
              </a:spcBef>
              <a:spcAft>
                <a:spcPts val="0"/>
              </a:spcAft>
              <a:buSzPts val="2300"/>
              <a:buFont typeface="Barlow"/>
              <a:buNone/>
              <a:defRPr sz="2300" b="1">
                <a:latin typeface="Barlow"/>
                <a:ea typeface="Barlow"/>
                <a:cs typeface="Barlow"/>
                <a:sym typeface="Barlow"/>
              </a:defRPr>
            </a:lvl6pPr>
            <a:lvl7pPr lvl="6" rtl="0">
              <a:lnSpc>
                <a:spcPct val="100000"/>
              </a:lnSpc>
              <a:spcBef>
                <a:spcPts val="0"/>
              </a:spcBef>
              <a:spcAft>
                <a:spcPts val="0"/>
              </a:spcAft>
              <a:buSzPts val="2300"/>
              <a:buFont typeface="Barlow"/>
              <a:buNone/>
              <a:defRPr sz="2300" b="1">
                <a:latin typeface="Barlow"/>
                <a:ea typeface="Barlow"/>
                <a:cs typeface="Barlow"/>
                <a:sym typeface="Barlow"/>
              </a:defRPr>
            </a:lvl7pPr>
            <a:lvl8pPr lvl="7" rtl="0">
              <a:lnSpc>
                <a:spcPct val="100000"/>
              </a:lnSpc>
              <a:spcBef>
                <a:spcPts val="0"/>
              </a:spcBef>
              <a:spcAft>
                <a:spcPts val="0"/>
              </a:spcAft>
              <a:buSzPts val="2300"/>
              <a:buFont typeface="Barlow"/>
              <a:buNone/>
              <a:defRPr sz="2300" b="1">
                <a:latin typeface="Barlow"/>
                <a:ea typeface="Barlow"/>
                <a:cs typeface="Barlow"/>
                <a:sym typeface="Barlow"/>
              </a:defRPr>
            </a:lvl8pPr>
            <a:lvl9pPr lvl="8" rtl="0">
              <a:lnSpc>
                <a:spcPct val="100000"/>
              </a:lnSpc>
              <a:spcBef>
                <a:spcPts val="0"/>
              </a:spcBef>
              <a:spcAft>
                <a:spcPts val="0"/>
              </a:spcAft>
              <a:buSzPts val="2300"/>
              <a:buFont typeface="Barlow"/>
              <a:buNone/>
              <a:defRPr sz="2300" b="1">
                <a:latin typeface="Barlow"/>
                <a:ea typeface="Barlow"/>
                <a:cs typeface="Barlow"/>
                <a:sym typeface="Barlow"/>
              </a:defRPr>
            </a:lvl9pPr>
          </a:lstStyle>
          <a:p>
            <a:endParaRPr/>
          </a:p>
        </p:txBody>
      </p:sp>
      <p:sp>
        <p:nvSpPr>
          <p:cNvPr id="27" name="Google Shape;27;p5"/>
          <p:cNvSpPr txBox="1">
            <a:spLocks noGrp="1"/>
          </p:cNvSpPr>
          <p:nvPr>
            <p:ph type="subTitle" idx="3"/>
          </p:nvPr>
        </p:nvSpPr>
        <p:spPr>
          <a:xfrm>
            <a:off x="2429600" y="3224150"/>
            <a:ext cx="4275300" cy="906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8" name="Google Shape;28;p5"/>
          <p:cNvSpPr txBox="1">
            <a:spLocks noGrp="1"/>
          </p:cNvSpPr>
          <p:nvPr>
            <p:ph type="subTitle" idx="4"/>
          </p:nvPr>
        </p:nvSpPr>
        <p:spPr>
          <a:xfrm>
            <a:off x="2429600" y="2910002"/>
            <a:ext cx="4278900" cy="340800"/>
          </a:xfrm>
          <a:prstGeom prst="rect">
            <a:avLst/>
          </a:prstGeom>
          <a:solidFill>
            <a:schemeClr val="dk1"/>
          </a:solidFill>
        </p:spPr>
        <p:txBody>
          <a:bodyPr spcFirstLastPara="1" wrap="square" lIns="0" tIns="0" rIns="0" bIns="0" anchor="ctr" anchorCtr="0">
            <a:noAutofit/>
          </a:bodyPr>
          <a:lstStyle>
            <a:lvl1pPr lvl="0" algn="ctr" rtl="0">
              <a:spcBef>
                <a:spcPts val="0"/>
              </a:spcBef>
              <a:spcAft>
                <a:spcPts val="0"/>
              </a:spcAft>
              <a:buSzPts val="2300"/>
              <a:buFont typeface="Barlow"/>
              <a:buNone/>
              <a:defRPr b="1">
                <a:solidFill>
                  <a:schemeClr val="lt1"/>
                </a:solidFill>
                <a:latin typeface="Big Shoulders Text"/>
                <a:ea typeface="Big Shoulders Text"/>
                <a:cs typeface="Big Shoulders Text"/>
                <a:sym typeface="Big Shoulders Text"/>
              </a:defRPr>
            </a:lvl1pPr>
            <a:lvl2pPr lvl="1" rtl="0">
              <a:lnSpc>
                <a:spcPct val="100000"/>
              </a:lnSpc>
              <a:spcBef>
                <a:spcPts val="0"/>
              </a:spcBef>
              <a:spcAft>
                <a:spcPts val="0"/>
              </a:spcAft>
              <a:buSzPts val="2300"/>
              <a:buFont typeface="Barlow"/>
              <a:buNone/>
              <a:defRPr sz="2300" b="1">
                <a:latin typeface="Barlow"/>
                <a:ea typeface="Barlow"/>
                <a:cs typeface="Barlow"/>
                <a:sym typeface="Barlow"/>
              </a:defRPr>
            </a:lvl2pPr>
            <a:lvl3pPr lvl="2" rtl="0">
              <a:lnSpc>
                <a:spcPct val="100000"/>
              </a:lnSpc>
              <a:spcBef>
                <a:spcPts val="0"/>
              </a:spcBef>
              <a:spcAft>
                <a:spcPts val="0"/>
              </a:spcAft>
              <a:buSzPts val="2300"/>
              <a:buFont typeface="Barlow"/>
              <a:buNone/>
              <a:defRPr sz="2300" b="1">
                <a:latin typeface="Barlow"/>
                <a:ea typeface="Barlow"/>
                <a:cs typeface="Barlow"/>
                <a:sym typeface="Barlow"/>
              </a:defRPr>
            </a:lvl3pPr>
            <a:lvl4pPr lvl="3" rtl="0">
              <a:lnSpc>
                <a:spcPct val="100000"/>
              </a:lnSpc>
              <a:spcBef>
                <a:spcPts val="0"/>
              </a:spcBef>
              <a:spcAft>
                <a:spcPts val="0"/>
              </a:spcAft>
              <a:buSzPts val="2300"/>
              <a:buFont typeface="Barlow"/>
              <a:buNone/>
              <a:defRPr sz="2300" b="1">
                <a:latin typeface="Barlow"/>
                <a:ea typeface="Barlow"/>
                <a:cs typeface="Barlow"/>
                <a:sym typeface="Barlow"/>
              </a:defRPr>
            </a:lvl4pPr>
            <a:lvl5pPr lvl="4" rtl="0">
              <a:lnSpc>
                <a:spcPct val="100000"/>
              </a:lnSpc>
              <a:spcBef>
                <a:spcPts val="0"/>
              </a:spcBef>
              <a:spcAft>
                <a:spcPts val="0"/>
              </a:spcAft>
              <a:buSzPts val="2300"/>
              <a:buFont typeface="Barlow"/>
              <a:buNone/>
              <a:defRPr sz="2300" b="1">
                <a:latin typeface="Barlow"/>
                <a:ea typeface="Barlow"/>
                <a:cs typeface="Barlow"/>
                <a:sym typeface="Barlow"/>
              </a:defRPr>
            </a:lvl5pPr>
            <a:lvl6pPr lvl="5" rtl="0">
              <a:lnSpc>
                <a:spcPct val="100000"/>
              </a:lnSpc>
              <a:spcBef>
                <a:spcPts val="0"/>
              </a:spcBef>
              <a:spcAft>
                <a:spcPts val="0"/>
              </a:spcAft>
              <a:buSzPts val="2300"/>
              <a:buFont typeface="Barlow"/>
              <a:buNone/>
              <a:defRPr sz="2300" b="1">
                <a:latin typeface="Barlow"/>
                <a:ea typeface="Barlow"/>
                <a:cs typeface="Barlow"/>
                <a:sym typeface="Barlow"/>
              </a:defRPr>
            </a:lvl6pPr>
            <a:lvl7pPr lvl="6" rtl="0">
              <a:lnSpc>
                <a:spcPct val="100000"/>
              </a:lnSpc>
              <a:spcBef>
                <a:spcPts val="0"/>
              </a:spcBef>
              <a:spcAft>
                <a:spcPts val="0"/>
              </a:spcAft>
              <a:buSzPts val="2300"/>
              <a:buFont typeface="Barlow"/>
              <a:buNone/>
              <a:defRPr sz="2300" b="1">
                <a:latin typeface="Barlow"/>
                <a:ea typeface="Barlow"/>
                <a:cs typeface="Barlow"/>
                <a:sym typeface="Barlow"/>
              </a:defRPr>
            </a:lvl7pPr>
            <a:lvl8pPr lvl="7" rtl="0">
              <a:lnSpc>
                <a:spcPct val="100000"/>
              </a:lnSpc>
              <a:spcBef>
                <a:spcPts val="0"/>
              </a:spcBef>
              <a:spcAft>
                <a:spcPts val="0"/>
              </a:spcAft>
              <a:buSzPts val="2300"/>
              <a:buFont typeface="Barlow"/>
              <a:buNone/>
              <a:defRPr sz="2300" b="1">
                <a:latin typeface="Barlow"/>
                <a:ea typeface="Barlow"/>
                <a:cs typeface="Barlow"/>
                <a:sym typeface="Barlow"/>
              </a:defRPr>
            </a:lvl8pPr>
            <a:lvl9pPr lvl="8" rtl="0">
              <a:lnSpc>
                <a:spcPct val="100000"/>
              </a:lnSpc>
              <a:spcBef>
                <a:spcPts val="0"/>
              </a:spcBef>
              <a:spcAft>
                <a:spcPts val="0"/>
              </a:spcAft>
              <a:buSzPts val="2300"/>
              <a:buFont typeface="Barlow"/>
              <a:buNone/>
              <a:defRPr sz="2300" b="1">
                <a:latin typeface="Barlow"/>
                <a:ea typeface="Barlow"/>
                <a:cs typeface="Barlow"/>
                <a:sym typeface="Barlow"/>
              </a:defRPr>
            </a:lvl9pPr>
          </a:lstStyle>
          <a:p>
            <a:endParaRPr/>
          </a:p>
        </p:txBody>
      </p:sp>
      <p:sp>
        <p:nvSpPr>
          <p:cNvPr id="29" name="Google Shape;29;p5"/>
          <p:cNvSpPr/>
          <p:nvPr/>
        </p:nvSpPr>
        <p:spPr>
          <a:xfrm>
            <a:off x="7838125" y="-144662"/>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713250" y="521208"/>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pic>
        <p:nvPicPr>
          <p:cNvPr id="32" name="Google Shape;32;p6"/>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pic>
        <p:nvPicPr>
          <p:cNvPr id="33" name="Google Shape;33;p6"/>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pic>
        <p:nvPicPr>
          <p:cNvPr id="34" name="Google Shape;34;p6"/>
          <p:cNvPicPr preferRelativeResize="0"/>
          <p:nvPr/>
        </p:nvPicPr>
        <p:blipFill rotWithShape="1">
          <a:blip r:embed="rId3">
            <a:alphaModFix/>
          </a:blip>
          <a:srcRect t="45825" r="43467"/>
          <a:stretch/>
        </p:blipFill>
        <p:spPr>
          <a:xfrm rot="10800000">
            <a:off x="0" y="2440288"/>
            <a:ext cx="5169198" cy="2784076"/>
          </a:xfrm>
          <a:prstGeom prst="rect">
            <a:avLst/>
          </a:prstGeom>
          <a:noFill/>
          <a:ln>
            <a:noFill/>
          </a:ln>
        </p:spPr>
      </p:pic>
      <p:pic>
        <p:nvPicPr>
          <p:cNvPr id="35" name="Google Shape;35;p6"/>
          <p:cNvPicPr preferRelativeResize="0"/>
          <p:nvPr/>
        </p:nvPicPr>
        <p:blipFill rotWithShape="1">
          <a:blip r:embed="rId3">
            <a:alphaModFix/>
          </a:blip>
          <a:srcRect t="45825" r="43467"/>
          <a:stretch/>
        </p:blipFill>
        <p:spPr>
          <a:xfrm rot="10800000">
            <a:off x="4428475" y="2440288"/>
            <a:ext cx="5169198" cy="2784076"/>
          </a:xfrm>
          <a:prstGeom prst="rect">
            <a:avLst/>
          </a:prstGeom>
          <a:noFill/>
          <a:ln>
            <a:noFill/>
          </a:ln>
        </p:spPr>
      </p:pic>
      <p:sp>
        <p:nvSpPr>
          <p:cNvPr id="36" name="Google Shape;36;p6"/>
          <p:cNvSpPr/>
          <p:nvPr/>
        </p:nvSpPr>
        <p:spPr>
          <a:xfrm>
            <a:off x="8148175" y="304963"/>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167875" y="4049563"/>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rot="794248">
            <a:off x="6865019" y="3538290"/>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rot="489846">
            <a:off x="6945759" y="3538129"/>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6756700" y="3717563"/>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7"/>
          <p:cNvSpPr txBox="1">
            <a:spLocks noGrp="1"/>
          </p:cNvSpPr>
          <p:nvPr>
            <p:ph type="body" idx="1"/>
          </p:nvPr>
        </p:nvSpPr>
        <p:spPr>
          <a:xfrm>
            <a:off x="986114" y="1758970"/>
            <a:ext cx="5293200" cy="2221800"/>
          </a:xfrm>
          <a:prstGeom prst="rect">
            <a:avLst/>
          </a:prstGeom>
        </p:spPr>
        <p:txBody>
          <a:bodyPr spcFirstLastPara="1" wrap="square" lIns="0" tIns="0" rIns="0" bIns="0" anchor="t" anchorCtr="0">
            <a:noAutofit/>
          </a:bodyPr>
          <a:lstStyle>
            <a:lvl1pPr marL="457200" lvl="0" indent="-304800">
              <a:spcBef>
                <a:spcPts val="0"/>
              </a:spcBef>
              <a:spcAft>
                <a:spcPts val="0"/>
              </a:spcAft>
              <a:buSzPts val="1200"/>
              <a:buChar char="●"/>
              <a:defRPr sz="16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3" name="Google Shape;43;p7"/>
          <p:cNvSpPr txBox="1">
            <a:spLocks noGrp="1"/>
          </p:cNvSpPr>
          <p:nvPr>
            <p:ph type="title"/>
          </p:nvPr>
        </p:nvSpPr>
        <p:spPr>
          <a:xfrm>
            <a:off x="713225" y="521208"/>
            <a:ext cx="7717500" cy="572700"/>
          </a:xfrm>
          <a:prstGeom prst="rect">
            <a:avLst/>
          </a:prstGeom>
        </p:spPr>
        <p:txBody>
          <a:bodyPr spcFirstLastPara="1" wrap="square" lIns="0" tIns="0" rIns="0" bIns="0" anchor="t" anchorCtr="0">
            <a:noAutofit/>
          </a:bodyPr>
          <a:lstStyle>
            <a:lvl1pPr lvl="0"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1pPr>
            <a:lvl2pPr lvl="1"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2pPr>
            <a:lvl3pPr lvl="2"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3pPr>
            <a:lvl4pPr lvl="3"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4pPr>
            <a:lvl5pPr lvl="4"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5pPr>
            <a:lvl6pPr lvl="5"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6pPr>
            <a:lvl7pPr lvl="6"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7pPr>
            <a:lvl8pPr lvl="7"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8pPr>
            <a:lvl9pPr lvl="8" rtl="0">
              <a:spcBef>
                <a:spcPts val="0"/>
              </a:spcBef>
              <a:spcAft>
                <a:spcPts val="0"/>
              </a:spcAft>
              <a:buSzPts val="3500"/>
              <a:buFont typeface="Big Shoulders Text Black"/>
              <a:buNone/>
              <a:defRPr sz="3500" b="0">
                <a:latin typeface="Big Shoulders Text Black"/>
                <a:ea typeface="Big Shoulders Text Black"/>
                <a:cs typeface="Big Shoulders Text Black"/>
                <a:sym typeface="Big Shoulders Text Black"/>
              </a:defRPr>
            </a:lvl9pPr>
          </a:lstStyle>
          <a:p>
            <a:endParaRPr/>
          </a:p>
        </p:txBody>
      </p:sp>
      <p:pic>
        <p:nvPicPr>
          <p:cNvPr id="44" name="Google Shape;44;p7"/>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5"/>
        <p:cNvGrpSpPr/>
        <p:nvPr/>
      </p:nvGrpSpPr>
      <p:grpSpPr>
        <a:xfrm>
          <a:off x="0" y="0"/>
          <a:ext cx="0" cy="0"/>
          <a:chOff x="0" y="0"/>
          <a:chExt cx="0" cy="0"/>
        </a:xfrm>
      </p:grpSpPr>
      <p:pic>
        <p:nvPicPr>
          <p:cNvPr id="46" name="Google Shape;46;p8"/>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pic>
        <p:nvPicPr>
          <p:cNvPr id="47" name="Google Shape;47;p8"/>
          <p:cNvPicPr preferRelativeResize="0"/>
          <p:nvPr/>
        </p:nvPicPr>
        <p:blipFill rotWithShape="1">
          <a:blip r:embed="rId4">
            <a:alphaModFix/>
          </a:blip>
          <a:srcRect l="11949" t="-6538" r="889" b="21728"/>
          <a:stretch/>
        </p:blipFill>
        <p:spPr>
          <a:xfrm>
            <a:off x="-1027725" y="2785225"/>
            <a:ext cx="5025700" cy="2748151"/>
          </a:xfrm>
          <a:prstGeom prst="rect">
            <a:avLst/>
          </a:prstGeom>
          <a:noFill/>
          <a:ln>
            <a:noFill/>
          </a:ln>
        </p:spPr>
      </p:pic>
      <p:sp>
        <p:nvSpPr>
          <p:cNvPr id="48" name="Google Shape;48;p8"/>
          <p:cNvSpPr txBox="1">
            <a:spLocks noGrp="1"/>
          </p:cNvSpPr>
          <p:nvPr>
            <p:ph type="title"/>
          </p:nvPr>
        </p:nvSpPr>
        <p:spPr>
          <a:xfrm>
            <a:off x="2274450" y="1348950"/>
            <a:ext cx="4578300" cy="2445600"/>
          </a:xfrm>
          <a:prstGeom prst="rect">
            <a:avLst/>
          </a:prstGeom>
          <a:solidFill>
            <a:schemeClr val="accent2"/>
          </a:solidFill>
        </p:spPr>
        <p:txBody>
          <a:bodyPr spcFirstLastPara="1" wrap="square" lIns="0" tIns="0" rIns="0" bIns="0" anchor="ctr" anchorCtr="0">
            <a:noAutofit/>
          </a:bodyPr>
          <a:lstStyle>
            <a:lvl1pPr lvl="0" algn="ctr">
              <a:lnSpc>
                <a:spcPct val="80000"/>
              </a:lnSpc>
              <a:spcBef>
                <a:spcPts val="0"/>
              </a:spcBef>
              <a:spcAft>
                <a:spcPts val="0"/>
              </a:spcAft>
              <a:buSzPts val="4800"/>
              <a:buNone/>
              <a:defRPr sz="6100" b="0">
                <a:latin typeface="Big Shoulders Text Black"/>
                <a:ea typeface="Big Shoulders Text Black"/>
                <a:cs typeface="Big Shoulders Text Black"/>
                <a:sym typeface="Big Shoulders Text Black"/>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3736175" y="1764917"/>
            <a:ext cx="3913500" cy="578400"/>
          </a:xfrm>
          <a:prstGeom prst="rect">
            <a:avLst/>
          </a:prstGeom>
        </p:spPr>
        <p:txBody>
          <a:bodyPr spcFirstLastPara="1" wrap="square" lIns="0" tIns="0" rIns="0" bIns="0" anchor="t" anchorCtr="0">
            <a:noAutofit/>
          </a:bodyPr>
          <a:lstStyle>
            <a:lvl1pPr lvl="0">
              <a:spcBef>
                <a:spcPts val="0"/>
              </a:spcBef>
              <a:spcAft>
                <a:spcPts val="0"/>
              </a:spcAft>
              <a:buSzPts val="4200"/>
              <a:buNone/>
              <a:defRPr sz="3500" b="0">
                <a:latin typeface="Big Shoulders Text Black"/>
                <a:ea typeface="Big Shoulders Text Black"/>
                <a:cs typeface="Big Shoulders Text Black"/>
                <a:sym typeface="Big Shoulders Text Black"/>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1" name="Google Shape;51;p9"/>
          <p:cNvSpPr txBox="1">
            <a:spLocks noGrp="1"/>
          </p:cNvSpPr>
          <p:nvPr>
            <p:ph type="subTitle" idx="1"/>
          </p:nvPr>
        </p:nvSpPr>
        <p:spPr>
          <a:xfrm>
            <a:off x="3734525" y="2398650"/>
            <a:ext cx="3768900" cy="1335600"/>
          </a:xfrm>
          <a:prstGeom prst="rect">
            <a:avLst/>
          </a:prstGeom>
        </p:spPr>
        <p:txBody>
          <a:bodyPr spcFirstLastPara="1" wrap="square" lIns="0" tIns="0" rIns="0" bIns="0"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52" name="Google Shape;52;p9"/>
          <p:cNvPicPr preferRelativeResize="0"/>
          <p:nvPr/>
        </p:nvPicPr>
        <p:blipFill rotWithShape="1">
          <a:blip r:embed="rId3">
            <a:alphaModFix/>
          </a:blip>
          <a:srcRect t="47064" r="39106"/>
          <a:stretch/>
        </p:blipFill>
        <p:spPr>
          <a:xfrm>
            <a:off x="3575975" y="0"/>
            <a:ext cx="5568026" cy="2720426"/>
          </a:xfrm>
          <a:prstGeom prst="rect">
            <a:avLst/>
          </a:prstGeom>
          <a:noFill/>
          <a:ln>
            <a:noFill/>
          </a:ln>
        </p:spPr>
      </p:pic>
      <p:sp>
        <p:nvSpPr>
          <p:cNvPr id="53" name="Google Shape;53;p9"/>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pic>
        <p:nvPicPr>
          <p:cNvPr id="55" name="Google Shape;55;p10"/>
          <p:cNvPicPr preferRelativeResize="0"/>
          <p:nvPr/>
        </p:nvPicPr>
        <p:blipFill rotWithShape="1">
          <a:blip r:embed="rId2">
            <a:alphaModFix/>
          </a:blip>
          <a:srcRect l="22882" t="-6540" r="891" b="28677"/>
          <a:stretch/>
        </p:blipFill>
        <p:spPr>
          <a:xfrm>
            <a:off x="-5125" y="2513875"/>
            <a:ext cx="4395126" cy="2523024"/>
          </a:xfrm>
          <a:prstGeom prst="rect">
            <a:avLst/>
          </a:prstGeom>
          <a:noFill/>
          <a:ln>
            <a:noFill/>
          </a:ln>
        </p:spPr>
      </p:pic>
      <p:sp>
        <p:nvSpPr>
          <p:cNvPr id="56" name="Google Shape;56;p10"/>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
        <p:nvSpPr>
          <p:cNvPr id="57" name="Google Shape;57;p10"/>
          <p:cNvSpPr txBox="1">
            <a:spLocks noGrp="1"/>
          </p:cNvSpPr>
          <p:nvPr>
            <p:ph type="body" idx="1"/>
          </p:nvPr>
        </p:nvSpPr>
        <p:spPr>
          <a:xfrm>
            <a:off x="713225" y="539488"/>
            <a:ext cx="4349400" cy="1194300"/>
          </a:xfrm>
          <a:prstGeom prst="rect">
            <a:avLst/>
          </a:prstGeom>
          <a:solidFill>
            <a:schemeClr val="accent2"/>
          </a:solidFill>
        </p:spPr>
        <p:txBody>
          <a:bodyPr spcFirstLastPara="1" wrap="square" lIns="0" tIns="0" rIns="0" bIns="0" anchor="ctr" anchorCtr="0">
            <a:noAutofit/>
          </a:bodyPr>
          <a:lstStyle>
            <a:lvl1pPr marL="457200" lvl="0" indent="-228600">
              <a:spcBef>
                <a:spcPts val="0"/>
              </a:spcBef>
              <a:spcAft>
                <a:spcPts val="0"/>
              </a:spcAft>
              <a:buSzPts val="1800"/>
              <a:buNone/>
              <a:defRPr sz="3500">
                <a:latin typeface="Big Shoulders Text Black"/>
                <a:ea typeface="Big Shoulders Text Black"/>
                <a:cs typeface="Big Shoulders Text Black"/>
                <a:sym typeface="Big Shoulders Text Black"/>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58"/>
        <p:cNvGrpSpPr/>
        <p:nvPr/>
      </p:nvGrpSpPr>
      <p:grpSpPr>
        <a:xfrm>
          <a:off x="0" y="0"/>
          <a:ext cx="0" cy="0"/>
          <a:chOff x="0" y="0"/>
          <a:chExt cx="0" cy="0"/>
        </a:xfrm>
      </p:grpSpPr>
      <p:pic>
        <p:nvPicPr>
          <p:cNvPr id="59" name="Google Shape;59;p11"/>
          <p:cNvPicPr preferRelativeResize="0"/>
          <p:nvPr/>
        </p:nvPicPr>
        <p:blipFill rotWithShape="1">
          <a:blip r:embed="rId3">
            <a:alphaModFix/>
          </a:blip>
          <a:srcRect t="45825" r="43467"/>
          <a:stretch/>
        </p:blipFill>
        <p:spPr>
          <a:xfrm>
            <a:off x="3974800" y="0"/>
            <a:ext cx="5169198" cy="2784076"/>
          </a:xfrm>
          <a:prstGeom prst="rect">
            <a:avLst/>
          </a:prstGeom>
          <a:noFill/>
          <a:ln>
            <a:noFill/>
          </a:ln>
        </p:spPr>
      </p:pic>
      <p:pic>
        <p:nvPicPr>
          <p:cNvPr id="60" name="Google Shape;60;p11"/>
          <p:cNvPicPr preferRelativeResize="0"/>
          <p:nvPr/>
        </p:nvPicPr>
        <p:blipFill rotWithShape="1">
          <a:blip r:embed="rId4">
            <a:alphaModFix/>
          </a:blip>
          <a:srcRect l="11949" t="-6538" r="889" b="21728"/>
          <a:stretch/>
        </p:blipFill>
        <p:spPr>
          <a:xfrm>
            <a:off x="-128300" y="2146500"/>
            <a:ext cx="5025700" cy="2748151"/>
          </a:xfrm>
          <a:prstGeom prst="rect">
            <a:avLst/>
          </a:prstGeom>
          <a:noFill/>
          <a:ln>
            <a:noFill/>
          </a:ln>
        </p:spPr>
      </p:pic>
      <p:sp>
        <p:nvSpPr>
          <p:cNvPr id="61" name="Google Shape;61;p11"/>
          <p:cNvSpPr/>
          <p:nvPr/>
        </p:nvSpPr>
        <p:spPr>
          <a:xfrm>
            <a:off x="-5125" y="4563000"/>
            <a:ext cx="9144000" cy="578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80000"/>
              </a:lnSpc>
              <a:spcBef>
                <a:spcPts val="0"/>
              </a:spcBef>
              <a:spcAft>
                <a:spcPts val="0"/>
              </a:spcAft>
              <a:buNone/>
            </a:pPr>
            <a:endParaRPr sz="1200">
              <a:solidFill>
                <a:schemeClr val="accent2"/>
              </a:solidFill>
              <a:latin typeface="Big Shoulders Text"/>
              <a:ea typeface="Big Shoulders Text"/>
              <a:cs typeface="Big Shoulders Text"/>
              <a:sym typeface="Big Shoulders Text"/>
            </a:endParaRPr>
          </a:p>
        </p:txBody>
      </p:sp>
      <p:sp>
        <p:nvSpPr>
          <p:cNvPr id="62" name="Google Shape;62;p11"/>
          <p:cNvSpPr txBox="1">
            <a:spLocks noGrp="1"/>
          </p:cNvSpPr>
          <p:nvPr>
            <p:ph type="title" hasCustomPrompt="1"/>
          </p:nvPr>
        </p:nvSpPr>
        <p:spPr>
          <a:xfrm>
            <a:off x="1813950" y="1780375"/>
            <a:ext cx="5516100" cy="1083600"/>
          </a:xfrm>
          <a:prstGeom prst="rect">
            <a:avLst/>
          </a:prstGeom>
        </p:spPr>
        <p:txBody>
          <a:bodyPr spcFirstLastPara="1" wrap="square" lIns="0" tIns="0" rIns="0" bIns="0" anchor="t" anchorCtr="0">
            <a:noAutofit/>
          </a:bodyPr>
          <a:lstStyle>
            <a:lvl1pPr lvl="0" algn="ctr">
              <a:spcBef>
                <a:spcPts val="0"/>
              </a:spcBef>
              <a:spcAft>
                <a:spcPts val="0"/>
              </a:spcAft>
              <a:buSzPts val="12000"/>
              <a:buNone/>
              <a:defRPr sz="7100" b="0">
                <a:latin typeface="Big Shoulders Text Black"/>
                <a:ea typeface="Big Shoulders Text Black"/>
                <a:cs typeface="Big Shoulders Text Black"/>
                <a:sym typeface="Big Shoulders Text Black"/>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3" name="Google Shape;63;p11"/>
          <p:cNvSpPr txBox="1">
            <a:spLocks noGrp="1"/>
          </p:cNvSpPr>
          <p:nvPr>
            <p:ph type="body" idx="1"/>
          </p:nvPr>
        </p:nvSpPr>
        <p:spPr>
          <a:xfrm>
            <a:off x="1815150" y="2982075"/>
            <a:ext cx="5513700" cy="347400"/>
          </a:xfrm>
          <a:prstGeom prst="rect">
            <a:avLst/>
          </a:prstGeom>
          <a:solidFill>
            <a:schemeClr val="accent2"/>
          </a:solidFill>
        </p:spPr>
        <p:txBody>
          <a:bodyPr spcFirstLastPara="1" wrap="square" lIns="0" tIns="0" rIns="0" bIns="0" anchor="t" anchorCtr="0">
            <a:noAutofit/>
          </a:bodyPr>
          <a:lstStyle>
            <a:lvl1pPr marL="457200" lvl="0" indent="-342900" algn="ctr">
              <a:spcBef>
                <a:spcPts val="0"/>
              </a:spcBef>
              <a:spcAft>
                <a:spcPts val="0"/>
              </a:spcAft>
              <a:buSzPts val="18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1pPr>
            <a:lvl2pPr lvl="1">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2pPr>
            <a:lvl3pPr lvl="2">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3pPr>
            <a:lvl4pPr lvl="3">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4pPr>
            <a:lvl5pPr lvl="4">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5pPr>
            <a:lvl6pPr lvl="5">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6pPr>
            <a:lvl7pPr lvl="6">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7pPr>
            <a:lvl8pPr lvl="7">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8pPr>
            <a:lvl9pPr lvl="8">
              <a:spcBef>
                <a:spcPts val="0"/>
              </a:spcBef>
              <a:spcAft>
                <a:spcPts val="0"/>
              </a:spcAft>
              <a:buClr>
                <a:schemeClr val="dk1"/>
              </a:buClr>
              <a:buSzPts val="2800"/>
              <a:buFont typeface="Big Shoulders Text Black"/>
              <a:buNone/>
              <a:defRPr sz="2800">
                <a:solidFill>
                  <a:schemeClr val="dk1"/>
                </a:solidFill>
                <a:latin typeface="Big Shoulders Text Black"/>
                <a:ea typeface="Big Shoulders Text Black"/>
                <a:cs typeface="Big Shoulders Text Black"/>
                <a:sym typeface="Big Shoulders Text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0" tIns="0" rIns="0" bIns="0" anchor="t" anchorCtr="0">
            <a:noAutofit/>
          </a:bodyPr>
          <a:lstStyle>
            <a:lvl1pPr marL="457200" lvl="0" indent="-342900">
              <a:lnSpc>
                <a:spcPct val="100000"/>
              </a:lnSpc>
              <a:spcBef>
                <a:spcPts val="0"/>
              </a:spcBef>
              <a:spcAft>
                <a:spcPts val="0"/>
              </a:spcAft>
              <a:buClr>
                <a:schemeClr val="dk1"/>
              </a:buClr>
              <a:buSzPts val="1800"/>
              <a:buFont typeface="Nunito"/>
              <a:buChar char="●"/>
              <a:defRPr sz="1800">
                <a:solidFill>
                  <a:schemeClr val="dk1"/>
                </a:solidFill>
                <a:latin typeface="Nunito"/>
                <a:ea typeface="Nunito"/>
                <a:cs typeface="Nunito"/>
                <a:sym typeface="Nunito"/>
              </a:defRPr>
            </a:lvl1pPr>
            <a:lvl2pPr marL="914400" lvl="1"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tasks.freepikcompany.com/task/slidesgo/manage/179197"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pzpYhKYzJchdxztZ3meKyMs8wEBx0hbUwHtlytO8I84/copy" TargetMode="External"/><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hyperlink" Target="https://tasks.freepikcompany.com/task/slidesgo/manage/179197" TargetMode="Externa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hyperlink" Target="https://tasks.freepikcompany.com/task/slidesgo/manage/179197"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tasks.freepikcompany.com/task/slidesgo/manage/179197"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22.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9.xml"/><Relationship Id="rId1" Type="http://schemas.openxmlformats.org/officeDocument/2006/relationships/slideLayout" Target="../slideLayouts/slideLayout20.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0.xml"/><Relationship Id="rId1" Type="http://schemas.openxmlformats.org/officeDocument/2006/relationships/slideLayout" Target="../slideLayouts/slideLayout25.xml"/><Relationship Id="rId5" Type="http://schemas.openxmlformats.org/officeDocument/2006/relationships/image" Target="../media/image21.png"/><Relationship Id="rId4" Type="http://schemas.openxmlformats.org/officeDocument/2006/relationships/hyperlink" Target="https://tasks.freepikcompany.com/task/slidesgo/manage/179197"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vector/flat-sparkling-star-collection_15591237.htm/?utm_source=slidesgo_template&amp;utm_medium=referral-link&amp;utm_campaign=sg_resources&amp;utm_content=freepik" TargetMode="External"/><Relationship Id="rId3" Type="http://schemas.openxmlformats.org/officeDocument/2006/relationships/hyperlink" Target="https://www.freepik.com/free-photo/black-man-giving-presentation-meeting_25106171.htm/?utm_source=slidesgo_template&amp;utm_medium=referral-link&amp;utm_campaign=sg_resources&amp;utm_content=freepik" TargetMode="External"/><Relationship Id="rId7" Type="http://schemas.openxmlformats.org/officeDocument/2006/relationships/hyperlink" Target="https://www.freepik.com/free-psd/flat-design-data-privacy-template_23810481.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6" Type="http://schemas.openxmlformats.org/officeDocument/2006/relationships/hyperlink" Target="https://www.freepik.com/premium-psd/flat-design-data-privacy-template_23810486.htm/?utm_source=slidesgo_template&amp;utm_medium=referral-link&amp;utm_campaign=sg_resources&amp;utm_content=freepik" TargetMode="External"/><Relationship Id="rId5" Type="http://schemas.openxmlformats.org/officeDocument/2006/relationships/hyperlink" Target="https://www.freepik.com/free-photo/woman-reading-monitor_25106179.htm/?utm_source=slidesgo_template&amp;utm_medium=referral-link&amp;utm_campaign=sg_resources&amp;utm_content=freepik" TargetMode="External"/><Relationship Id="rId4" Type="http://schemas.openxmlformats.org/officeDocument/2006/relationships/hyperlink" Target="https://www.freepik.com/free-photo/man-working-with-computer_2510615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photo/circuit-board-close-up-with-different-connections_20282445.htm/?utm_source=slidesgo_template&amp;utm_medium=referral-link&amp;utm_campaign=sg_resources&amp;utm_content=freepik" TargetMode="External"/><Relationship Id="rId3" Type="http://schemas.openxmlformats.org/officeDocument/2006/relationships/hyperlink" Target="https://www.freepik.com/free-psd/flat-design-data-privacy-template_23810781.htm/?utm_source=slidesgo_template&amp;utm_medium=referral-link&amp;utm_campaign=sg_resources&amp;utm_content=freepik" TargetMode="External"/><Relationship Id="rId7" Type="http://schemas.openxmlformats.org/officeDocument/2006/relationships/hyperlink" Target="https://www.freepik.com/free-psd/flat-design-data-privacy-template_23810478.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s://www.freepik.com/free-psd/flat-design-data-privacy-template_23810516.htm/?utm_source=slidesgo_template&amp;utm_medium=referral-link&amp;utm_campaign=sg_resources&amp;utm_content=freepik" TargetMode="External"/><Relationship Id="rId11" Type="http://schemas.openxmlformats.org/officeDocument/2006/relationships/hyperlink" Target="https://www.freepik.com/free-vector/new-gdpr-concept-with-infographic-design_2555889.htm/?utm_source=slidesgo_template&amp;utm_medium=referral-link&amp;utm_campaign=sg_resources&amp;utm_content=freepik" TargetMode="External"/><Relationship Id="rId5" Type="http://schemas.openxmlformats.org/officeDocument/2006/relationships/hyperlink" Target="https://www.freepik.com/free-psd/flat-design-data-privacy-template_23810729.htm/?utm_source=slidesgo_template&amp;utm_medium=referral-link&amp;utm_campaign=sg_resources&amp;utm_content=freepik" TargetMode="External"/><Relationship Id="rId10" Type="http://schemas.openxmlformats.org/officeDocument/2006/relationships/hyperlink" Target="https://www.freepik.com/free-vector/flat-device-mock-up-infographic_8416908.htm/?utm_source=slidesgo_template&amp;utm_medium=referral-link&amp;utm_campaign=sg_resources&amp;utm_content=freepik" TargetMode="External"/><Relationship Id="rId4" Type="http://schemas.openxmlformats.org/officeDocument/2006/relationships/hyperlink" Target="https://www.freepik.com/free-psd/flat-design-data-privacy-template_23810771.htm/?utm_source=slidesgo_template&amp;utm_medium=referral-link&amp;utm_campaign=sg_resources&amp;utm_content=freepik" TargetMode="External"/><Relationship Id="rId9" Type="http://schemas.openxmlformats.org/officeDocument/2006/relationships/hyperlink" Target="https://www.freepik.com/free-photo/black-man-giving-presentation-meeting_25106196.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tasks.freepikcompany.com/task/slidesgo/manage/179197" TargetMode="External"/><Relationship Id="rId5" Type="http://schemas.openxmlformats.org/officeDocument/2006/relationships/hyperlink" Target="https://www.bbva.com/es/inteligencia-artificial-big-data-responsabilidad-superpoder/" TargetMode="External"/><Relationship Id="rId4" Type="http://schemas.openxmlformats.org/officeDocument/2006/relationships/hyperlink" Target="https://www.bbva.com/es/algoritmos-emociones-magdalena-proust-debate-futuro-ia/"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14.png"/><Relationship Id="rId4" Type="http://schemas.openxmlformats.org/officeDocument/2006/relationships/hyperlink" Target="https://tasks.freepikcompany.com/task/slidesgo/manage/179197"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grpSp>
        <p:nvGrpSpPr>
          <p:cNvPr id="242" name="Google Shape;242;p33"/>
          <p:cNvGrpSpPr/>
          <p:nvPr/>
        </p:nvGrpSpPr>
        <p:grpSpPr>
          <a:xfrm>
            <a:off x="-843892" y="2018874"/>
            <a:ext cx="4774574" cy="2461200"/>
            <a:chOff x="-615292" y="2018874"/>
            <a:chExt cx="4774574" cy="2461200"/>
          </a:xfrm>
        </p:grpSpPr>
        <p:sp>
          <p:nvSpPr>
            <p:cNvPr id="243" name="Google Shape;243;p33"/>
            <p:cNvSpPr/>
            <p:nvPr/>
          </p:nvSpPr>
          <p:spPr>
            <a:xfrm rot="794248">
              <a:off x="-506981" y="2515065"/>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3"/>
            <p:cNvSpPr/>
            <p:nvPr/>
          </p:nvSpPr>
          <p:spPr>
            <a:xfrm rot="489846">
              <a:off x="-426241" y="2514904"/>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3"/>
            <p:cNvSpPr/>
            <p:nvPr/>
          </p:nvSpPr>
          <p:spPr>
            <a:xfrm>
              <a:off x="3846875" y="367496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3"/>
            <p:cNvSpPr/>
            <p:nvPr/>
          </p:nvSpPr>
          <p:spPr>
            <a:xfrm>
              <a:off x="1796750" y="2437138"/>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33"/>
          <p:cNvSpPr txBox="1">
            <a:spLocks noGrp="1"/>
          </p:cNvSpPr>
          <p:nvPr>
            <p:ph type="ctrTitle"/>
          </p:nvPr>
        </p:nvSpPr>
        <p:spPr>
          <a:xfrm>
            <a:off x="2617775" y="1701375"/>
            <a:ext cx="5495400" cy="11139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INTELIGENCIA ARTIFICIAL</a:t>
            </a:r>
            <a:endParaRPr dirty="0"/>
          </a:p>
        </p:txBody>
      </p:sp>
      <p:sp>
        <p:nvSpPr>
          <p:cNvPr id="248" name="Google Shape;248;p33"/>
          <p:cNvSpPr txBox="1">
            <a:spLocks noGrp="1"/>
          </p:cNvSpPr>
          <p:nvPr>
            <p:ph type="subTitle" idx="1"/>
          </p:nvPr>
        </p:nvSpPr>
        <p:spPr>
          <a:xfrm>
            <a:off x="4159425" y="2872300"/>
            <a:ext cx="3923400" cy="372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Alexis y compañia</a:t>
            </a:r>
            <a:endParaRPr dirty="0"/>
          </a:p>
        </p:txBody>
      </p:sp>
      <p:pic>
        <p:nvPicPr>
          <p:cNvPr id="249" name="Google Shape;249;p33"/>
          <p:cNvPicPr preferRelativeResize="0"/>
          <p:nvPr/>
        </p:nvPicPr>
        <p:blipFill rotWithShape="1">
          <a:blip r:embed="rId3">
            <a:alphaModFix/>
          </a:blip>
          <a:srcRect t="1672" b="1662"/>
          <a:stretch/>
        </p:blipFill>
        <p:spPr>
          <a:xfrm>
            <a:off x="-132775" y="441150"/>
            <a:ext cx="4246276" cy="4121725"/>
          </a:xfrm>
          <a:prstGeom prst="rect">
            <a:avLst/>
          </a:prstGeom>
          <a:noFill/>
          <a:ln>
            <a:noFill/>
          </a:ln>
        </p:spPr>
      </p:pic>
      <p:sp>
        <p:nvSpPr>
          <p:cNvPr id="250" name="Google Shape;250;p33"/>
          <p:cNvSpPr txBox="1"/>
          <p:nvPr/>
        </p:nvSpPr>
        <p:spPr>
          <a:xfrm>
            <a:off x="713225" y="4702350"/>
            <a:ext cx="3631500" cy="2646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4">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251" name="Google Shape;251;p33"/>
          <p:cNvGrpSpPr/>
          <p:nvPr/>
        </p:nvGrpSpPr>
        <p:grpSpPr>
          <a:xfrm>
            <a:off x="7980725" y="4734725"/>
            <a:ext cx="450050" cy="167700"/>
            <a:chOff x="7980725" y="4734725"/>
            <a:chExt cx="450050" cy="167700"/>
          </a:xfrm>
        </p:grpSpPr>
        <p:sp>
          <p:nvSpPr>
            <p:cNvPr id="252" name="Google Shape;252;p33"/>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3"/>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3"/>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33"/>
          <p:cNvSpPr/>
          <p:nvPr/>
        </p:nvSpPr>
        <p:spPr>
          <a:xfrm>
            <a:off x="3259700" y="567638"/>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6" name="Google Shape;256;p33"/>
          <p:cNvPicPr preferRelativeResize="0"/>
          <p:nvPr/>
        </p:nvPicPr>
        <p:blipFill>
          <a:blip r:embed="rId5">
            <a:alphaModFix/>
          </a:blip>
          <a:stretch>
            <a:fillRect/>
          </a:stretch>
        </p:blipFill>
        <p:spPr>
          <a:xfrm>
            <a:off x="7168915" y="0"/>
            <a:ext cx="1791311" cy="16443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60" name="Google Shape;660;p52"/>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TEORIA DE LA MENTE</a:t>
            </a:r>
            <a:endParaRPr dirty="0"/>
          </a:p>
        </p:txBody>
      </p:sp>
      <p:sp>
        <p:nvSpPr>
          <p:cNvPr id="662" name="Google Shape;662;p52"/>
          <p:cNvSpPr/>
          <p:nvPr/>
        </p:nvSpPr>
        <p:spPr>
          <a:xfrm>
            <a:off x="649800" y="1570355"/>
            <a:ext cx="4326060" cy="288603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txBox="1">
            <a:spLocks noGrp="1"/>
          </p:cNvSpPr>
          <p:nvPr>
            <p:ph type="subTitle" idx="4294967295"/>
          </p:nvPr>
        </p:nvSpPr>
        <p:spPr>
          <a:xfrm>
            <a:off x="886320" y="1814800"/>
            <a:ext cx="3830460" cy="2371476"/>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s-MX" sz="1600" b="0" i="0" dirty="0">
                <a:solidFill>
                  <a:srgbClr val="333333"/>
                </a:solidFill>
                <a:effectLst/>
                <a:latin typeface="StagSansLight"/>
              </a:rPr>
              <a:t>Con la teoría de la inteligencia artificial de la mente estamos de vuelta en el reino de lo hipotético. Implica </a:t>
            </a:r>
            <a:r>
              <a:rPr lang="es-MX" sz="1600" b="0" i="0" dirty="0">
                <a:solidFill>
                  <a:srgbClr val="333333"/>
                </a:solidFill>
                <a:effectLst/>
                <a:latin typeface="StagSansBook"/>
              </a:rPr>
              <a:t>desarrollar máquinas que puedan comprender emociones</a:t>
            </a:r>
            <a:r>
              <a:rPr lang="es-MX" sz="1600" b="0" i="0" dirty="0">
                <a:solidFill>
                  <a:srgbClr val="333333"/>
                </a:solidFill>
                <a:effectLst/>
                <a:latin typeface="StagSansLight"/>
              </a:rPr>
              <a:t>, </a:t>
            </a:r>
            <a:r>
              <a:rPr lang="es-MX" sz="1600" b="0" i="0" dirty="0">
                <a:solidFill>
                  <a:srgbClr val="333333"/>
                </a:solidFill>
                <a:effectLst/>
                <a:latin typeface="StagSansBook"/>
              </a:rPr>
              <a:t>deseos, necesidades y creencias</a:t>
            </a:r>
            <a:r>
              <a:rPr lang="es-MX" sz="1600" b="0" i="0" dirty="0">
                <a:solidFill>
                  <a:srgbClr val="333333"/>
                </a:solidFill>
                <a:effectLst/>
                <a:latin typeface="StagSansLight"/>
              </a:rPr>
              <a:t>. Piense en esto como una máquina con la que puede tener una </a:t>
            </a:r>
            <a:r>
              <a:rPr lang="es-MX" sz="1600" b="0" i="0" dirty="0">
                <a:solidFill>
                  <a:srgbClr val="333333"/>
                </a:solidFill>
                <a:effectLst/>
                <a:latin typeface="StagSansBook"/>
              </a:rPr>
              <a:t>interacción socia</a:t>
            </a:r>
            <a:r>
              <a:rPr lang="es-MX" sz="1600" b="0" i="0" dirty="0">
                <a:solidFill>
                  <a:srgbClr val="333333"/>
                </a:solidFill>
                <a:effectLst/>
                <a:latin typeface="StagSansLight"/>
              </a:rPr>
              <a:t>l de la misma manera que interactúa con otra persona.</a:t>
            </a:r>
            <a:endParaRPr sz="1600" dirty="0"/>
          </a:p>
        </p:txBody>
      </p:sp>
      <p:pic>
        <p:nvPicPr>
          <p:cNvPr id="665" name="Google Shape;665;p52" title="Chart">
            <a:hlinkClick r:id="rId3"/>
          </p:cNvPr>
          <p:cNvPicPr preferRelativeResize="0"/>
          <p:nvPr/>
        </p:nvPicPr>
        <p:blipFill rotWithShape="1">
          <a:blip r:embed="rId4">
            <a:alphaModFix/>
          </a:blip>
          <a:srcRect l="8734" r="9785"/>
          <a:stretch/>
        </p:blipFill>
        <p:spPr>
          <a:xfrm>
            <a:off x="4641275" y="1293425"/>
            <a:ext cx="3549225" cy="26933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pic>
        <p:nvPicPr>
          <p:cNvPr id="751" name="Google Shape;751;p56"/>
          <p:cNvPicPr preferRelativeResize="0"/>
          <p:nvPr/>
        </p:nvPicPr>
        <p:blipFill rotWithShape="1">
          <a:blip r:embed="rId3">
            <a:alphaModFix/>
          </a:blip>
          <a:srcRect l="8642"/>
          <a:stretch/>
        </p:blipFill>
        <p:spPr>
          <a:xfrm>
            <a:off x="4443625" y="1288300"/>
            <a:ext cx="3275700" cy="3214200"/>
          </a:xfrm>
          <a:prstGeom prst="ellipse">
            <a:avLst/>
          </a:prstGeom>
          <a:noFill/>
          <a:ln w="19050" cap="flat" cmpd="sng">
            <a:solidFill>
              <a:schemeClr val="dk2"/>
            </a:solidFill>
            <a:prstDash val="solid"/>
            <a:round/>
            <a:headEnd type="none" w="sm" len="sm"/>
            <a:tailEnd type="none" w="sm" len="sm"/>
          </a:ln>
        </p:spPr>
      </p:pic>
      <p:sp>
        <p:nvSpPr>
          <p:cNvPr id="752" name="Google Shape;752;p56"/>
          <p:cNvSpPr/>
          <p:nvPr/>
        </p:nvSpPr>
        <p:spPr>
          <a:xfrm>
            <a:off x="6952375" y="2608656"/>
            <a:ext cx="1732200" cy="1999500"/>
          </a:xfrm>
          <a:prstGeom prst="star6">
            <a:avLst>
              <a:gd name="adj" fmla="val 17885"/>
              <a:gd name="h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6"/>
          <p:cNvSpPr/>
          <p:nvPr/>
        </p:nvSpPr>
        <p:spPr>
          <a:xfrm>
            <a:off x="568132" y="1670271"/>
            <a:ext cx="3686312" cy="2090216"/>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57" name="Google Shape;757;p56"/>
          <p:cNvSpPr txBox="1">
            <a:spLocks noGrp="1"/>
          </p:cNvSpPr>
          <p:nvPr>
            <p:ph type="subTitle" idx="4294967295"/>
          </p:nvPr>
        </p:nvSpPr>
        <p:spPr>
          <a:xfrm>
            <a:off x="758821" y="1879821"/>
            <a:ext cx="3304934" cy="1671116"/>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s-MX" sz="1600" b="0" i="0" dirty="0">
                <a:solidFill>
                  <a:srgbClr val="333333"/>
                </a:solidFill>
                <a:effectLst/>
                <a:latin typeface="StagSansLight"/>
              </a:rPr>
              <a:t>La Inteligencia Artificial consciente de sí misma </a:t>
            </a:r>
            <a:r>
              <a:rPr lang="es-MX" sz="1600" b="0" i="0" dirty="0">
                <a:solidFill>
                  <a:srgbClr val="333333"/>
                </a:solidFill>
                <a:effectLst/>
                <a:latin typeface="StagSansBook"/>
              </a:rPr>
              <a:t>no solo comprende</a:t>
            </a:r>
            <a:r>
              <a:rPr lang="es-MX" sz="1600" b="0" i="0" dirty="0">
                <a:solidFill>
                  <a:srgbClr val="333333"/>
                </a:solidFill>
                <a:effectLst/>
                <a:latin typeface="StagSansLight"/>
              </a:rPr>
              <a:t> las emociones, necesidades y creencias humanas, sino que también </a:t>
            </a:r>
            <a:r>
              <a:rPr lang="es-MX" sz="1600" b="0" i="0" dirty="0">
                <a:solidFill>
                  <a:srgbClr val="333333"/>
                </a:solidFill>
                <a:effectLst/>
                <a:latin typeface="StagSansBook"/>
              </a:rPr>
              <a:t>tendrá emociones, deseos, necesidades y creencias propias.</a:t>
            </a:r>
            <a:endParaRPr sz="1600" dirty="0"/>
          </a:p>
        </p:txBody>
      </p:sp>
      <p:cxnSp>
        <p:nvCxnSpPr>
          <p:cNvPr id="759" name="Google Shape;759;p56"/>
          <p:cNvCxnSpPr>
            <a:cxnSpLocks/>
          </p:cNvCxnSpPr>
          <p:nvPr/>
        </p:nvCxnSpPr>
        <p:spPr>
          <a:xfrm flipV="1">
            <a:off x="4145737" y="1896488"/>
            <a:ext cx="1295038" cy="486113"/>
          </a:xfrm>
          <a:prstGeom prst="bentConnector3">
            <a:avLst>
              <a:gd name="adj1" fmla="val 50000"/>
            </a:avLst>
          </a:prstGeom>
          <a:noFill/>
          <a:ln w="9525" cap="flat" cmpd="sng">
            <a:solidFill>
              <a:schemeClr val="dk1"/>
            </a:solidFill>
            <a:prstDash val="solid"/>
            <a:round/>
            <a:headEnd type="none" w="med" len="med"/>
            <a:tailEnd type="triangle" w="med" len="med"/>
          </a:ln>
        </p:spPr>
      </p:cxnSp>
      <p:cxnSp>
        <p:nvCxnSpPr>
          <p:cNvPr id="760" name="Google Shape;760;p56"/>
          <p:cNvCxnSpPr>
            <a:cxnSpLocks/>
            <a:stCxn id="756" idx="3"/>
          </p:cNvCxnSpPr>
          <p:nvPr/>
        </p:nvCxnSpPr>
        <p:spPr>
          <a:xfrm>
            <a:off x="4254444" y="2715379"/>
            <a:ext cx="1881763" cy="1319300"/>
          </a:xfrm>
          <a:prstGeom prst="bentConnector3">
            <a:avLst>
              <a:gd name="adj1" fmla="val 24489"/>
            </a:avLst>
          </a:prstGeom>
          <a:noFill/>
          <a:ln w="9525" cap="flat" cmpd="sng">
            <a:solidFill>
              <a:schemeClr val="dk1"/>
            </a:solidFill>
            <a:prstDash val="solid"/>
            <a:round/>
            <a:headEnd type="none" w="med" len="med"/>
            <a:tailEnd type="triangle" w="med" len="med"/>
          </a:ln>
        </p:spPr>
      </p:cxnSp>
      <p:sp>
        <p:nvSpPr>
          <p:cNvPr id="761" name="Google Shape;761;p56"/>
          <p:cNvSpPr txBox="1">
            <a:spLocks noGrp="1"/>
          </p:cNvSpPr>
          <p:nvPr>
            <p:ph type="title"/>
          </p:nvPr>
        </p:nvSpPr>
        <p:spPr>
          <a:xfrm>
            <a:off x="713225" y="521224"/>
            <a:ext cx="7717500" cy="845163"/>
          </a:xfrm>
          <a:prstGeom prst="rect">
            <a:avLst/>
          </a:prstGeom>
        </p:spPr>
        <p:txBody>
          <a:bodyPr spcFirstLastPara="1" wrap="square" lIns="0" tIns="0" rIns="0" bIns="0" anchor="t" anchorCtr="0">
            <a:noAutofit/>
          </a:bodyPr>
          <a:lstStyle/>
          <a:p>
            <a:pPr marL="0" lvl="0" indent="0" algn="l" rtl="0">
              <a:lnSpc>
                <a:spcPct val="130000"/>
              </a:lnSpc>
              <a:spcBef>
                <a:spcPts val="1500"/>
              </a:spcBef>
              <a:spcAft>
                <a:spcPts val="1500"/>
              </a:spcAft>
              <a:buNone/>
            </a:pPr>
            <a:r>
              <a:rPr lang="en" dirty="0"/>
              <a:t>AUTOCONCIENCIA</a:t>
            </a:r>
            <a:endParaRPr dirty="0"/>
          </a:p>
        </p:txBody>
      </p:sp>
      <p:grpSp>
        <p:nvGrpSpPr>
          <p:cNvPr id="762" name="Google Shape;762;p56"/>
          <p:cNvGrpSpPr/>
          <p:nvPr/>
        </p:nvGrpSpPr>
        <p:grpSpPr>
          <a:xfrm>
            <a:off x="6803570" y="4034683"/>
            <a:ext cx="1319100" cy="613800"/>
            <a:chOff x="1181170" y="1259633"/>
            <a:chExt cx="1319100" cy="613800"/>
          </a:xfrm>
        </p:grpSpPr>
        <p:sp>
          <p:nvSpPr>
            <p:cNvPr id="763" name="Google Shape;763;p56"/>
            <p:cNvSpPr/>
            <p:nvPr/>
          </p:nvSpPr>
          <p:spPr>
            <a:xfrm rot="870023">
              <a:off x="1198513" y="1415622"/>
              <a:ext cx="1284414" cy="301821"/>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6"/>
            <p:cNvSpPr/>
            <p:nvPr/>
          </p:nvSpPr>
          <p:spPr>
            <a:xfrm rot="870523">
              <a:off x="1471242" y="1416967"/>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6"/>
            <p:cNvSpPr/>
            <p:nvPr/>
          </p:nvSpPr>
          <p:spPr>
            <a:xfrm rot="870523">
              <a:off x="1613064" y="1453631"/>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6"/>
            <p:cNvSpPr/>
            <p:nvPr/>
          </p:nvSpPr>
          <p:spPr>
            <a:xfrm rot="870523">
              <a:off x="1754886" y="1490295"/>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6"/>
            <p:cNvSpPr/>
            <p:nvPr/>
          </p:nvSpPr>
          <p:spPr>
            <a:xfrm rot="870523">
              <a:off x="1896708" y="1526959"/>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6"/>
            <p:cNvSpPr/>
            <p:nvPr/>
          </p:nvSpPr>
          <p:spPr>
            <a:xfrm rot="870523">
              <a:off x="2038530" y="1563623"/>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69" name="Google Shape;769;p56"/>
          <p:cNvPicPr preferRelativeResize="0"/>
          <p:nvPr/>
        </p:nvPicPr>
        <p:blipFill>
          <a:blip r:embed="rId4">
            <a:alphaModFix/>
          </a:blip>
          <a:stretch>
            <a:fillRect/>
          </a:stretch>
        </p:blipFill>
        <p:spPr>
          <a:xfrm>
            <a:off x="6542325" y="2456425"/>
            <a:ext cx="1986450" cy="211305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0"/>
        <p:cNvGrpSpPr/>
        <p:nvPr/>
      </p:nvGrpSpPr>
      <p:grpSpPr>
        <a:xfrm>
          <a:off x="0" y="0"/>
          <a:ext cx="0" cy="0"/>
          <a:chOff x="0" y="0"/>
          <a:chExt cx="0" cy="0"/>
        </a:xfrm>
      </p:grpSpPr>
      <p:sp>
        <p:nvSpPr>
          <p:cNvPr id="351" name="Google Shape;351;p39"/>
          <p:cNvSpPr/>
          <p:nvPr/>
        </p:nvSpPr>
        <p:spPr>
          <a:xfrm>
            <a:off x="552750" y="846400"/>
            <a:ext cx="5523900" cy="309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solidFill>
                <a:schemeClr val="dk1"/>
              </a:solidFill>
              <a:latin typeface="Zen Kaku Gothic New"/>
              <a:ea typeface="Zen Kaku Gothic New"/>
              <a:cs typeface="Zen Kaku Gothic New"/>
              <a:sym typeface="Zen Kaku Gothic New"/>
            </a:endParaRPr>
          </a:p>
        </p:txBody>
      </p:sp>
      <p:sp>
        <p:nvSpPr>
          <p:cNvPr id="352" name="Google Shape;352;p39"/>
          <p:cNvSpPr txBox="1">
            <a:spLocks noGrp="1"/>
          </p:cNvSpPr>
          <p:nvPr>
            <p:ph type="title"/>
          </p:nvPr>
        </p:nvSpPr>
        <p:spPr>
          <a:xfrm>
            <a:off x="1008450" y="1344050"/>
            <a:ext cx="4222200" cy="1544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353" name="Google Shape;353;p39"/>
          <p:cNvSpPr txBox="1">
            <a:spLocks noGrp="1"/>
          </p:cNvSpPr>
          <p:nvPr>
            <p:ph type="subTitle" idx="1"/>
          </p:nvPr>
        </p:nvSpPr>
        <p:spPr>
          <a:xfrm>
            <a:off x="1010282" y="3148048"/>
            <a:ext cx="4221000" cy="380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—SOMEONE FAMOUS</a:t>
            </a:r>
            <a:endParaRPr dirty="0"/>
          </a:p>
        </p:txBody>
      </p:sp>
      <p:pic>
        <p:nvPicPr>
          <p:cNvPr id="354" name="Google Shape;354;p39"/>
          <p:cNvPicPr preferRelativeResize="0"/>
          <p:nvPr/>
        </p:nvPicPr>
        <p:blipFill rotWithShape="1">
          <a:blip r:embed="rId4">
            <a:alphaModFix/>
          </a:blip>
          <a:srcRect l="2341" r="5848" b="1883"/>
          <a:stretch/>
        </p:blipFill>
        <p:spPr>
          <a:xfrm>
            <a:off x="4727025" y="0"/>
            <a:ext cx="5356975" cy="4564625"/>
          </a:xfrm>
          <a:prstGeom prst="rect">
            <a:avLst/>
          </a:prstGeom>
          <a:noFill/>
          <a:ln>
            <a:noFill/>
          </a:ln>
        </p:spPr>
      </p:pic>
      <p:sp>
        <p:nvSpPr>
          <p:cNvPr id="355" name="Google Shape;355;p39"/>
          <p:cNvSpPr txBox="1"/>
          <p:nvPr/>
        </p:nvSpPr>
        <p:spPr>
          <a:xfrm>
            <a:off x="713225" y="4702350"/>
            <a:ext cx="7717500" cy="264600"/>
          </a:xfrm>
          <a:prstGeom prst="rect">
            <a:avLst/>
          </a:prstGeom>
          <a:noFill/>
          <a:ln>
            <a:noFill/>
          </a:ln>
        </p:spPr>
        <p:txBody>
          <a:bodyPr spcFirstLastPara="1" wrap="square" lIns="0" tIns="0" rIns="0" bIns="0" anchor="ctr" anchorCtr="0">
            <a:noAutofit/>
          </a:bodyPr>
          <a:lstStyle/>
          <a:p>
            <a:pPr marL="0" lvl="0" indent="0" algn="r"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5">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356" name="Google Shape;356;p39"/>
          <p:cNvGrpSpPr/>
          <p:nvPr/>
        </p:nvGrpSpPr>
        <p:grpSpPr>
          <a:xfrm>
            <a:off x="713225" y="4734725"/>
            <a:ext cx="450050" cy="167700"/>
            <a:chOff x="7980725" y="4734725"/>
            <a:chExt cx="450050" cy="167700"/>
          </a:xfrm>
        </p:grpSpPr>
        <p:sp>
          <p:nvSpPr>
            <p:cNvPr id="357" name="Google Shape;357;p39"/>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9"/>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39"/>
          <p:cNvGrpSpPr/>
          <p:nvPr/>
        </p:nvGrpSpPr>
        <p:grpSpPr>
          <a:xfrm rot="-1241426">
            <a:off x="7048672" y="1209853"/>
            <a:ext cx="1533704" cy="713659"/>
            <a:chOff x="1181170" y="1259633"/>
            <a:chExt cx="1319100" cy="613800"/>
          </a:xfrm>
        </p:grpSpPr>
        <p:sp>
          <p:nvSpPr>
            <p:cNvPr id="361" name="Google Shape;361;p39"/>
            <p:cNvSpPr/>
            <p:nvPr/>
          </p:nvSpPr>
          <p:spPr>
            <a:xfrm rot="870023">
              <a:off x="1198513" y="1415622"/>
              <a:ext cx="1284414" cy="301821"/>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rot="870523">
              <a:off x="1471242" y="1416967"/>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870523">
              <a:off x="1613064" y="1453631"/>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870523">
              <a:off x="1754886" y="1490295"/>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870523">
              <a:off x="1896708" y="1526959"/>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9"/>
            <p:cNvSpPr/>
            <p:nvPr/>
          </p:nvSpPr>
          <p:spPr>
            <a:xfrm rot="870523">
              <a:off x="2038530" y="1563623"/>
              <a:ext cx="167646" cy="167646"/>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0"/>
          <p:cNvSpPr/>
          <p:nvPr/>
        </p:nvSpPr>
        <p:spPr>
          <a:xfrm>
            <a:off x="2316125" y="2788500"/>
            <a:ext cx="4511700" cy="135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2316125" y="1233325"/>
            <a:ext cx="4511700" cy="135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CONCEPTS</a:t>
            </a:r>
            <a:endParaRPr/>
          </a:p>
        </p:txBody>
      </p:sp>
      <p:sp>
        <p:nvSpPr>
          <p:cNvPr id="374" name="Google Shape;374;p40"/>
          <p:cNvSpPr txBox="1">
            <a:spLocks noGrp="1"/>
          </p:cNvSpPr>
          <p:nvPr>
            <p:ph type="subTitle" idx="1"/>
          </p:nvPr>
        </p:nvSpPr>
        <p:spPr>
          <a:xfrm>
            <a:off x="2429600" y="1665825"/>
            <a:ext cx="4275300" cy="90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375" name="Google Shape;375;p40"/>
          <p:cNvSpPr txBox="1">
            <a:spLocks noGrp="1"/>
          </p:cNvSpPr>
          <p:nvPr>
            <p:ph type="subTitle" idx="2"/>
          </p:nvPr>
        </p:nvSpPr>
        <p:spPr>
          <a:xfrm>
            <a:off x="2429600" y="1354775"/>
            <a:ext cx="4278900" cy="340800"/>
          </a:xfrm>
          <a:prstGeom prst="rect">
            <a:avLst/>
          </a:prstGeom>
        </p:spPr>
        <p:txBody>
          <a:bodyPr spcFirstLastPara="1" wrap="square" lIns="0" tIns="0" rIns="0" bIns="0" anchor="ctr" anchorCtr="0">
            <a:noAutofit/>
          </a:bodyPr>
          <a:lstStyle/>
          <a:p>
            <a:pPr marL="0" lvl="0" indent="0" algn="ctr" rtl="0">
              <a:spcBef>
                <a:spcPts val="0"/>
              </a:spcBef>
              <a:spcAft>
                <a:spcPts val="1200"/>
              </a:spcAft>
              <a:buNone/>
            </a:pPr>
            <a:r>
              <a:rPr lang="en"/>
              <a:t>CONCEPT 1</a:t>
            </a:r>
            <a:endParaRPr/>
          </a:p>
        </p:txBody>
      </p:sp>
      <p:sp>
        <p:nvSpPr>
          <p:cNvPr id="376" name="Google Shape;376;p40"/>
          <p:cNvSpPr txBox="1">
            <a:spLocks noGrp="1"/>
          </p:cNvSpPr>
          <p:nvPr>
            <p:ph type="subTitle" idx="3"/>
          </p:nvPr>
        </p:nvSpPr>
        <p:spPr>
          <a:xfrm>
            <a:off x="2429600" y="3224150"/>
            <a:ext cx="4275300" cy="90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377" name="Google Shape;377;p40"/>
          <p:cNvSpPr txBox="1">
            <a:spLocks noGrp="1"/>
          </p:cNvSpPr>
          <p:nvPr>
            <p:ph type="subTitle" idx="4"/>
          </p:nvPr>
        </p:nvSpPr>
        <p:spPr>
          <a:xfrm>
            <a:off x="2429600" y="2910002"/>
            <a:ext cx="4278900" cy="340800"/>
          </a:xfrm>
          <a:prstGeom prst="rect">
            <a:avLst/>
          </a:prstGeom>
        </p:spPr>
        <p:txBody>
          <a:bodyPr spcFirstLastPara="1" wrap="square" lIns="0" tIns="0" rIns="0" bIns="0" anchor="ctr" anchorCtr="0">
            <a:noAutofit/>
          </a:bodyPr>
          <a:lstStyle/>
          <a:p>
            <a:pPr marL="0" lvl="0" indent="0" algn="ctr" rtl="0">
              <a:spcBef>
                <a:spcPts val="0"/>
              </a:spcBef>
              <a:spcAft>
                <a:spcPts val="1200"/>
              </a:spcAft>
              <a:buNone/>
            </a:pPr>
            <a:r>
              <a:rPr lang="en"/>
              <a:t>CONCEPT 2</a:t>
            </a:r>
            <a:endParaRPr/>
          </a:p>
        </p:txBody>
      </p:sp>
      <p:sp>
        <p:nvSpPr>
          <p:cNvPr id="378" name="Google Shape;378;p40"/>
          <p:cNvSpPr/>
          <p:nvPr/>
        </p:nvSpPr>
        <p:spPr>
          <a:xfrm>
            <a:off x="941600" y="3250788"/>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40"/>
          <p:cNvGrpSpPr/>
          <p:nvPr/>
        </p:nvGrpSpPr>
        <p:grpSpPr>
          <a:xfrm>
            <a:off x="6953475" y="3717300"/>
            <a:ext cx="435300" cy="435300"/>
            <a:chOff x="6953475" y="3717300"/>
            <a:chExt cx="435300" cy="435300"/>
          </a:xfrm>
        </p:grpSpPr>
        <p:sp>
          <p:nvSpPr>
            <p:cNvPr id="380" name="Google Shape;380;p40"/>
            <p:cNvSpPr/>
            <p:nvPr/>
          </p:nvSpPr>
          <p:spPr>
            <a:xfrm>
              <a:off x="6953475" y="3717300"/>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rot="10800000">
              <a:off x="7036546" y="3851250"/>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40"/>
          <p:cNvGrpSpPr/>
          <p:nvPr/>
        </p:nvGrpSpPr>
        <p:grpSpPr>
          <a:xfrm>
            <a:off x="1758950" y="1233325"/>
            <a:ext cx="435300" cy="435300"/>
            <a:chOff x="1758950" y="1233325"/>
            <a:chExt cx="435300" cy="435300"/>
          </a:xfrm>
        </p:grpSpPr>
        <p:sp>
          <p:nvSpPr>
            <p:cNvPr id="383" name="Google Shape;383;p40"/>
            <p:cNvSpPr/>
            <p:nvPr/>
          </p:nvSpPr>
          <p:spPr>
            <a:xfrm rot="10800000">
              <a:off x="1758950" y="123332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p:nvPr/>
          </p:nvSpPr>
          <p:spPr>
            <a:xfrm>
              <a:off x="1842050" y="136727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8"/>
        <p:cNvGrpSpPr/>
        <p:nvPr/>
      </p:nvGrpSpPr>
      <p:grpSpPr>
        <a:xfrm>
          <a:off x="0" y="0"/>
          <a:ext cx="0" cy="0"/>
          <a:chOff x="0" y="0"/>
          <a:chExt cx="0" cy="0"/>
        </a:xfrm>
      </p:grpSpPr>
      <p:sp>
        <p:nvSpPr>
          <p:cNvPr id="389" name="Google Shape;389;p41"/>
          <p:cNvSpPr/>
          <p:nvPr/>
        </p:nvSpPr>
        <p:spPr>
          <a:xfrm>
            <a:off x="7177350" y="1543625"/>
            <a:ext cx="1200300" cy="340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1"/>
          <p:cNvSpPr/>
          <p:nvPr/>
        </p:nvSpPr>
        <p:spPr>
          <a:xfrm>
            <a:off x="5900850" y="2048800"/>
            <a:ext cx="2476800" cy="138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1"/>
          <p:cNvSpPr/>
          <p:nvPr/>
        </p:nvSpPr>
        <p:spPr>
          <a:xfrm>
            <a:off x="3307038" y="2048800"/>
            <a:ext cx="2476800" cy="138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713225" y="2048800"/>
            <a:ext cx="2476800" cy="138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1"/>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WHAT IS THIS TOPIC ABOUT?</a:t>
            </a:r>
            <a:endParaRPr/>
          </a:p>
        </p:txBody>
      </p:sp>
      <p:sp>
        <p:nvSpPr>
          <p:cNvPr id="394" name="Google Shape;394;p41"/>
          <p:cNvSpPr txBox="1">
            <a:spLocks noGrp="1"/>
          </p:cNvSpPr>
          <p:nvPr>
            <p:ph type="subTitle" idx="1"/>
          </p:nvPr>
        </p:nvSpPr>
        <p:spPr>
          <a:xfrm>
            <a:off x="826925" y="2624650"/>
            <a:ext cx="2249400" cy="749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395" name="Google Shape;395;p41"/>
          <p:cNvSpPr txBox="1">
            <a:spLocks noGrp="1"/>
          </p:cNvSpPr>
          <p:nvPr>
            <p:ph type="subTitle" idx="2"/>
          </p:nvPr>
        </p:nvSpPr>
        <p:spPr>
          <a:xfrm>
            <a:off x="826625" y="2170300"/>
            <a:ext cx="22500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a:p>
        </p:txBody>
      </p:sp>
      <p:sp>
        <p:nvSpPr>
          <p:cNvPr id="396" name="Google Shape;396;p41"/>
          <p:cNvSpPr txBox="1">
            <a:spLocks noGrp="1"/>
          </p:cNvSpPr>
          <p:nvPr>
            <p:ph type="subTitle" idx="3"/>
          </p:nvPr>
        </p:nvSpPr>
        <p:spPr>
          <a:xfrm>
            <a:off x="3422988" y="2624650"/>
            <a:ext cx="2244900" cy="752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97" name="Google Shape;397;p41"/>
          <p:cNvSpPr txBox="1">
            <a:spLocks noGrp="1"/>
          </p:cNvSpPr>
          <p:nvPr>
            <p:ph type="subTitle" idx="4"/>
          </p:nvPr>
        </p:nvSpPr>
        <p:spPr>
          <a:xfrm>
            <a:off x="3424338" y="2170300"/>
            <a:ext cx="22422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398" name="Google Shape;398;p41"/>
          <p:cNvSpPr txBox="1">
            <a:spLocks noGrp="1"/>
          </p:cNvSpPr>
          <p:nvPr>
            <p:ph type="subTitle" idx="5"/>
          </p:nvPr>
        </p:nvSpPr>
        <p:spPr>
          <a:xfrm>
            <a:off x="6014550" y="2624650"/>
            <a:ext cx="2249400" cy="75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99" name="Google Shape;399;p41"/>
          <p:cNvSpPr txBox="1">
            <a:spLocks noGrp="1"/>
          </p:cNvSpPr>
          <p:nvPr>
            <p:ph type="subTitle" idx="6"/>
          </p:nvPr>
        </p:nvSpPr>
        <p:spPr>
          <a:xfrm>
            <a:off x="6015750" y="2170300"/>
            <a:ext cx="22470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grpSp>
        <p:nvGrpSpPr>
          <p:cNvPr id="400" name="Google Shape;400;p41"/>
          <p:cNvGrpSpPr/>
          <p:nvPr/>
        </p:nvGrpSpPr>
        <p:grpSpPr>
          <a:xfrm>
            <a:off x="7402645" y="1574349"/>
            <a:ext cx="749693" cy="279355"/>
            <a:chOff x="7980725" y="4734725"/>
            <a:chExt cx="450050" cy="167700"/>
          </a:xfrm>
        </p:grpSpPr>
        <p:sp>
          <p:nvSpPr>
            <p:cNvPr id="401" name="Google Shape;401;p41"/>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1"/>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1"/>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1"/>
        <p:cNvGrpSpPr/>
        <p:nvPr/>
      </p:nvGrpSpPr>
      <p:grpSpPr>
        <a:xfrm>
          <a:off x="0" y="0"/>
          <a:ext cx="0" cy="0"/>
          <a:chOff x="0" y="0"/>
          <a:chExt cx="0" cy="0"/>
        </a:xfrm>
      </p:grpSpPr>
      <p:sp>
        <p:nvSpPr>
          <p:cNvPr id="432" name="Google Shape;432;p43"/>
          <p:cNvSpPr/>
          <p:nvPr/>
        </p:nvSpPr>
        <p:spPr>
          <a:xfrm>
            <a:off x="2310450" y="3389363"/>
            <a:ext cx="4521600" cy="99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2311950" y="2251538"/>
            <a:ext cx="4521600" cy="99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2311950" y="1131425"/>
            <a:ext cx="4521600" cy="99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txBox="1">
            <a:spLocks noGrp="1"/>
          </p:cNvSpPr>
          <p:nvPr>
            <p:ph type="subTitle" idx="1"/>
          </p:nvPr>
        </p:nvSpPr>
        <p:spPr>
          <a:xfrm>
            <a:off x="2422850" y="1707275"/>
            <a:ext cx="4297200" cy="293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Earth is the planet where we all live</a:t>
            </a:r>
            <a:endParaRPr/>
          </a:p>
        </p:txBody>
      </p:sp>
      <p:sp>
        <p:nvSpPr>
          <p:cNvPr id="436" name="Google Shape;436;p43"/>
          <p:cNvSpPr txBox="1">
            <a:spLocks noGrp="1"/>
          </p:cNvSpPr>
          <p:nvPr>
            <p:ph type="subTitle" idx="2"/>
          </p:nvPr>
        </p:nvSpPr>
        <p:spPr>
          <a:xfrm>
            <a:off x="2425355" y="1252925"/>
            <a:ext cx="4291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EARTH</a:t>
            </a:r>
            <a:endParaRPr/>
          </a:p>
        </p:txBody>
      </p:sp>
      <p:sp>
        <p:nvSpPr>
          <p:cNvPr id="437" name="Google Shape;437;p43"/>
          <p:cNvSpPr txBox="1">
            <a:spLocks noGrp="1"/>
          </p:cNvSpPr>
          <p:nvPr>
            <p:ph type="title"/>
          </p:nvPr>
        </p:nvSpPr>
        <p:spPr>
          <a:xfrm>
            <a:off x="713225"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EXAMPLES</a:t>
            </a:r>
            <a:endParaRPr/>
          </a:p>
        </p:txBody>
      </p:sp>
      <p:sp>
        <p:nvSpPr>
          <p:cNvPr id="438" name="Google Shape;438;p43"/>
          <p:cNvSpPr txBox="1">
            <a:spLocks noGrp="1"/>
          </p:cNvSpPr>
          <p:nvPr>
            <p:ph type="subTitle" idx="3"/>
          </p:nvPr>
        </p:nvSpPr>
        <p:spPr>
          <a:xfrm>
            <a:off x="2422850" y="2806950"/>
            <a:ext cx="4297200" cy="292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Jupiter doesn’t have a solid surface</a:t>
            </a:r>
            <a:endParaRPr/>
          </a:p>
        </p:txBody>
      </p:sp>
      <p:sp>
        <p:nvSpPr>
          <p:cNvPr id="439" name="Google Shape;439;p43"/>
          <p:cNvSpPr txBox="1">
            <a:spLocks noGrp="1"/>
          </p:cNvSpPr>
          <p:nvPr>
            <p:ph type="subTitle" idx="4"/>
          </p:nvPr>
        </p:nvSpPr>
        <p:spPr>
          <a:xfrm>
            <a:off x="2425355" y="2352600"/>
            <a:ext cx="4291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a:p>
        </p:txBody>
      </p:sp>
      <p:sp>
        <p:nvSpPr>
          <p:cNvPr id="440" name="Google Shape;440;p43"/>
          <p:cNvSpPr txBox="1">
            <a:spLocks noGrp="1"/>
          </p:cNvSpPr>
          <p:nvPr>
            <p:ph type="subTitle" idx="5"/>
          </p:nvPr>
        </p:nvSpPr>
        <p:spPr>
          <a:xfrm>
            <a:off x="2422850" y="3947650"/>
            <a:ext cx="4297200" cy="292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Saturn is not the only planet with rings</a:t>
            </a:r>
            <a:endParaRPr/>
          </a:p>
        </p:txBody>
      </p:sp>
      <p:sp>
        <p:nvSpPr>
          <p:cNvPr id="441" name="Google Shape;441;p43"/>
          <p:cNvSpPr txBox="1">
            <a:spLocks noGrp="1"/>
          </p:cNvSpPr>
          <p:nvPr>
            <p:ph type="subTitle" idx="6"/>
          </p:nvPr>
        </p:nvSpPr>
        <p:spPr>
          <a:xfrm>
            <a:off x="2425355" y="3493300"/>
            <a:ext cx="4291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a:t>
            </a:r>
            <a:endParaRPr/>
          </a:p>
        </p:txBody>
      </p:sp>
      <p:grpSp>
        <p:nvGrpSpPr>
          <p:cNvPr id="442" name="Google Shape;442;p43"/>
          <p:cNvGrpSpPr/>
          <p:nvPr/>
        </p:nvGrpSpPr>
        <p:grpSpPr>
          <a:xfrm rot="5400000">
            <a:off x="304925" y="4377400"/>
            <a:ext cx="1200300" cy="340800"/>
            <a:chOff x="409875" y="4565300"/>
            <a:chExt cx="1200300" cy="340800"/>
          </a:xfrm>
        </p:grpSpPr>
        <p:sp>
          <p:nvSpPr>
            <p:cNvPr id="443" name="Google Shape;443;p43"/>
            <p:cNvSpPr/>
            <p:nvPr/>
          </p:nvSpPr>
          <p:spPr>
            <a:xfrm>
              <a:off x="409875" y="4565300"/>
              <a:ext cx="1200300" cy="340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43"/>
            <p:cNvGrpSpPr/>
            <p:nvPr/>
          </p:nvGrpSpPr>
          <p:grpSpPr>
            <a:xfrm>
              <a:off x="635170" y="4596024"/>
              <a:ext cx="749693" cy="279355"/>
              <a:chOff x="7980725" y="4734725"/>
              <a:chExt cx="450050" cy="167700"/>
            </a:xfrm>
          </p:grpSpPr>
          <p:sp>
            <p:nvSpPr>
              <p:cNvPr id="445" name="Google Shape;445;p43"/>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 name="Google Shape;448;p43"/>
          <p:cNvGrpSpPr/>
          <p:nvPr/>
        </p:nvGrpSpPr>
        <p:grpSpPr>
          <a:xfrm rot="5400000">
            <a:off x="7638300" y="429750"/>
            <a:ext cx="1200300" cy="340800"/>
            <a:chOff x="409875" y="4565300"/>
            <a:chExt cx="1200300" cy="340800"/>
          </a:xfrm>
        </p:grpSpPr>
        <p:sp>
          <p:nvSpPr>
            <p:cNvPr id="449" name="Google Shape;449;p43"/>
            <p:cNvSpPr/>
            <p:nvPr/>
          </p:nvSpPr>
          <p:spPr>
            <a:xfrm>
              <a:off x="409875" y="4565300"/>
              <a:ext cx="1200300" cy="340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43"/>
            <p:cNvGrpSpPr/>
            <p:nvPr/>
          </p:nvGrpSpPr>
          <p:grpSpPr>
            <a:xfrm>
              <a:off x="635170" y="4596024"/>
              <a:ext cx="749693" cy="279355"/>
              <a:chOff x="7980725" y="4734725"/>
              <a:chExt cx="450050" cy="167700"/>
            </a:xfrm>
          </p:grpSpPr>
          <p:sp>
            <p:nvSpPr>
              <p:cNvPr id="451" name="Google Shape;451;p43"/>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7"/>
        <p:cNvGrpSpPr/>
        <p:nvPr/>
      </p:nvGrpSpPr>
      <p:grpSpPr>
        <a:xfrm>
          <a:off x="0" y="0"/>
          <a:ext cx="0" cy="0"/>
          <a:chOff x="0" y="0"/>
          <a:chExt cx="0" cy="0"/>
        </a:xfrm>
      </p:grpSpPr>
      <p:sp>
        <p:nvSpPr>
          <p:cNvPr id="458" name="Google Shape;458;p44"/>
          <p:cNvSpPr/>
          <p:nvPr/>
        </p:nvSpPr>
        <p:spPr>
          <a:xfrm>
            <a:off x="5872300" y="29505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4"/>
          <p:cNvSpPr/>
          <p:nvPr/>
        </p:nvSpPr>
        <p:spPr>
          <a:xfrm>
            <a:off x="5872325" y="15516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4"/>
          <p:cNvSpPr/>
          <p:nvPr/>
        </p:nvSpPr>
        <p:spPr>
          <a:xfrm>
            <a:off x="3386075" y="29505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4"/>
          <p:cNvSpPr/>
          <p:nvPr/>
        </p:nvSpPr>
        <p:spPr>
          <a:xfrm>
            <a:off x="3386100" y="15516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4"/>
          <p:cNvSpPr/>
          <p:nvPr/>
        </p:nvSpPr>
        <p:spPr>
          <a:xfrm>
            <a:off x="899850" y="29505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4"/>
          <p:cNvSpPr/>
          <p:nvPr/>
        </p:nvSpPr>
        <p:spPr>
          <a:xfrm>
            <a:off x="899875" y="15516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4"/>
          <p:cNvSpPr txBox="1">
            <a:spLocks noGrp="1"/>
          </p:cNvSpPr>
          <p:nvPr>
            <p:ph type="subTitle" idx="1"/>
          </p:nvPr>
        </p:nvSpPr>
        <p:spPr>
          <a:xfrm>
            <a:off x="1012075" y="2136660"/>
            <a:ext cx="2147400" cy="537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Mars is actually a very cold place</a:t>
            </a:r>
            <a:endParaRPr/>
          </a:p>
        </p:txBody>
      </p:sp>
      <p:sp>
        <p:nvSpPr>
          <p:cNvPr id="465" name="Google Shape;465;p44"/>
          <p:cNvSpPr txBox="1">
            <a:spLocks noGrp="1"/>
          </p:cNvSpPr>
          <p:nvPr>
            <p:ph type="subTitle" idx="2"/>
          </p:nvPr>
        </p:nvSpPr>
        <p:spPr>
          <a:xfrm>
            <a:off x="1013275" y="1673125"/>
            <a:ext cx="21450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466" name="Google Shape;466;p44"/>
          <p:cNvSpPr txBox="1">
            <a:spLocks noGrp="1"/>
          </p:cNvSpPr>
          <p:nvPr>
            <p:ph type="subTitle" idx="7"/>
          </p:nvPr>
        </p:nvSpPr>
        <p:spPr>
          <a:xfrm>
            <a:off x="1011300" y="3504425"/>
            <a:ext cx="2148900" cy="539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It’s the closest planet to the Sun</a:t>
            </a:r>
            <a:endParaRPr/>
          </a:p>
        </p:txBody>
      </p:sp>
      <p:sp>
        <p:nvSpPr>
          <p:cNvPr id="467" name="Google Shape;467;p44"/>
          <p:cNvSpPr txBox="1">
            <a:spLocks noGrp="1"/>
          </p:cNvSpPr>
          <p:nvPr>
            <p:ph type="subTitle" idx="3"/>
          </p:nvPr>
        </p:nvSpPr>
        <p:spPr>
          <a:xfrm>
            <a:off x="3504421" y="2136660"/>
            <a:ext cx="2144700" cy="537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Venus is the second planet from the Sun</a:t>
            </a:r>
            <a:endParaRPr/>
          </a:p>
        </p:txBody>
      </p:sp>
      <p:sp>
        <p:nvSpPr>
          <p:cNvPr id="468" name="Google Shape;468;p44"/>
          <p:cNvSpPr txBox="1">
            <a:spLocks noGrp="1"/>
          </p:cNvSpPr>
          <p:nvPr>
            <p:ph type="subTitle" idx="4"/>
          </p:nvPr>
        </p:nvSpPr>
        <p:spPr>
          <a:xfrm>
            <a:off x="3500225" y="1673125"/>
            <a:ext cx="2142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469" name="Google Shape;469;p44"/>
          <p:cNvSpPr txBox="1">
            <a:spLocks noGrp="1"/>
          </p:cNvSpPr>
          <p:nvPr>
            <p:ph type="subTitle" idx="5"/>
          </p:nvPr>
        </p:nvSpPr>
        <p:spPr>
          <a:xfrm>
            <a:off x="5985750" y="2136660"/>
            <a:ext cx="2148900" cy="5361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Neptune is the farthest planet from the Sun</a:t>
            </a:r>
            <a:endParaRPr/>
          </a:p>
        </p:txBody>
      </p:sp>
      <p:sp>
        <p:nvSpPr>
          <p:cNvPr id="470" name="Google Shape;470;p44"/>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a:t>OUR DISTRIBUTION PARTNERS</a:t>
            </a:r>
            <a:endParaRPr/>
          </a:p>
        </p:txBody>
      </p:sp>
      <p:sp>
        <p:nvSpPr>
          <p:cNvPr id="471" name="Google Shape;471;p44"/>
          <p:cNvSpPr txBox="1">
            <a:spLocks noGrp="1"/>
          </p:cNvSpPr>
          <p:nvPr>
            <p:ph type="subTitle" idx="6"/>
          </p:nvPr>
        </p:nvSpPr>
        <p:spPr>
          <a:xfrm>
            <a:off x="5987003" y="1673125"/>
            <a:ext cx="2146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sp>
        <p:nvSpPr>
          <p:cNvPr id="472" name="Google Shape;472;p44"/>
          <p:cNvSpPr txBox="1">
            <a:spLocks noGrp="1"/>
          </p:cNvSpPr>
          <p:nvPr>
            <p:ph type="subTitle" idx="8"/>
          </p:nvPr>
        </p:nvSpPr>
        <p:spPr>
          <a:xfrm>
            <a:off x="1012525" y="3050075"/>
            <a:ext cx="2146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a:p>
        </p:txBody>
      </p:sp>
      <p:sp>
        <p:nvSpPr>
          <p:cNvPr id="473" name="Google Shape;473;p44"/>
          <p:cNvSpPr txBox="1">
            <a:spLocks noGrp="1"/>
          </p:cNvSpPr>
          <p:nvPr>
            <p:ph type="subTitle" idx="9"/>
          </p:nvPr>
        </p:nvSpPr>
        <p:spPr>
          <a:xfrm>
            <a:off x="3504396" y="3504425"/>
            <a:ext cx="2144700" cy="539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Saturn is a gas giant with several rings</a:t>
            </a:r>
            <a:endParaRPr/>
          </a:p>
        </p:txBody>
      </p:sp>
      <p:sp>
        <p:nvSpPr>
          <p:cNvPr id="474" name="Google Shape;474;p44"/>
          <p:cNvSpPr txBox="1">
            <a:spLocks noGrp="1"/>
          </p:cNvSpPr>
          <p:nvPr>
            <p:ph type="subTitle" idx="13"/>
          </p:nvPr>
        </p:nvSpPr>
        <p:spPr>
          <a:xfrm>
            <a:off x="3500225" y="3050075"/>
            <a:ext cx="2142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a:t>
            </a:r>
            <a:endParaRPr/>
          </a:p>
        </p:txBody>
      </p:sp>
      <p:sp>
        <p:nvSpPr>
          <p:cNvPr id="475" name="Google Shape;475;p44"/>
          <p:cNvSpPr txBox="1">
            <a:spLocks noGrp="1"/>
          </p:cNvSpPr>
          <p:nvPr>
            <p:ph type="subTitle" idx="14"/>
          </p:nvPr>
        </p:nvSpPr>
        <p:spPr>
          <a:xfrm>
            <a:off x="5985725" y="3504425"/>
            <a:ext cx="2148900" cy="538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Jupiter is the biggest planet of them all</a:t>
            </a:r>
            <a:endParaRPr/>
          </a:p>
        </p:txBody>
      </p:sp>
      <p:sp>
        <p:nvSpPr>
          <p:cNvPr id="476" name="Google Shape;476;p44"/>
          <p:cNvSpPr txBox="1">
            <a:spLocks noGrp="1"/>
          </p:cNvSpPr>
          <p:nvPr>
            <p:ph type="subTitle" idx="15"/>
          </p:nvPr>
        </p:nvSpPr>
        <p:spPr>
          <a:xfrm>
            <a:off x="5987003" y="3050075"/>
            <a:ext cx="2146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a:p>
        </p:txBody>
      </p:sp>
      <p:grpSp>
        <p:nvGrpSpPr>
          <p:cNvPr id="477" name="Google Shape;477;p44"/>
          <p:cNvGrpSpPr/>
          <p:nvPr/>
        </p:nvGrpSpPr>
        <p:grpSpPr>
          <a:xfrm>
            <a:off x="899875" y="4203025"/>
            <a:ext cx="435300" cy="435300"/>
            <a:chOff x="899875" y="4222075"/>
            <a:chExt cx="435300" cy="435300"/>
          </a:xfrm>
        </p:grpSpPr>
        <p:sp>
          <p:nvSpPr>
            <p:cNvPr id="478" name="Google Shape;478;p44"/>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44"/>
          <p:cNvGrpSpPr/>
          <p:nvPr/>
        </p:nvGrpSpPr>
        <p:grpSpPr>
          <a:xfrm rot="10800000">
            <a:off x="7808800" y="1004375"/>
            <a:ext cx="435300" cy="435300"/>
            <a:chOff x="899875" y="4222075"/>
            <a:chExt cx="435300" cy="435300"/>
          </a:xfrm>
        </p:grpSpPr>
        <p:sp>
          <p:nvSpPr>
            <p:cNvPr id="481" name="Google Shape;481;p44"/>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4"/>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2"/>
        <p:cNvGrpSpPr/>
        <p:nvPr/>
      </p:nvGrpSpPr>
      <p:grpSpPr>
        <a:xfrm>
          <a:off x="0" y="0"/>
          <a:ext cx="0" cy="0"/>
          <a:chOff x="0" y="0"/>
          <a:chExt cx="0" cy="0"/>
        </a:xfrm>
      </p:grpSpPr>
      <p:sp>
        <p:nvSpPr>
          <p:cNvPr id="503" name="Google Shape;503;p46"/>
          <p:cNvSpPr txBox="1">
            <a:spLocks noGrp="1"/>
          </p:cNvSpPr>
          <p:nvPr>
            <p:ph type="body" idx="1"/>
          </p:nvPr>
        </p:nvSpPr>
        <p:spPr>
          <a:xfrm>
            <a:off x="713225" y="539488"/>
            <a:ext cx="4349400" cy="1194300"/>
          </a:xfrm>
          <a:prstGeom prst="rect">
            <a:avLst/>
          </a:prstGeom>
        </p:spPr>
        <p:txBody>
          <a:bodyPr spcFirstLastPara="1" wrap="square" lIns="182875" tIns="182875" rIns="182875" bIns="182875" anchor="ctr" anchorCtr="0">
            <a:noAutofit/>
          </a:bodyPr>
          <a:lstStyle/>
          <a:p>
            <a:pPr marL="0" lvl="0" indent="0" algn="l" rtl="0">
              <a:spcBef>
                <a:spcPts val="0"/>
              </a:spcBef>
              <a:spcAft>
                <a:spcPts val="0"/>
              </a:spcAft>
              <a:buNone/>
            </a:pPr>
            <a:r>
              <a:rPr lang="en"/>
              <a:t>A PICTURE IS WORTH A THOUSAND WORDS</a:t>
            </a:r>
            <a:endParaRPr/>
          </a:p>
        </p:txBody>
      </p:sp>
      <p:sp>
        <p:nvSpPr>
          <p:cNvPr id="504" name="Google Shape;504;p46"/>
          <p:cNvSpPr txBox="1"/>
          <p:nvPr/>
        </p:nvSpPr>
        <p:spPr>
          <a:xfrm>
            <a:off x="713225" y="4702350"/>
            <a:ext cx="7717500" cy="264600"/>
          </a:xfrm>
          <a:prstGeom prst="rect">
            <a:avLst/>
          </a:prstGeom>
          <a:noFill/>
          <a:ln>
            <a:noFill/>
          </a:ln>
        </p:spPr>
        <p:txBody>
          <a:bodyPr spcFirstLastPara="1" wrap="square" lIns="0" tIns="0" rIns="0" bIns="0" anchor="ctr" anchorCtr="0">
            <a:noAutofit/>
          </a:bodyPr>
          <a:lstStyle/>
          <a:p>
            <a:pPr marL="0" lvl="0" indent="0" algn="r"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4">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505" name="Google Shape;505;p46"/>
          <p:cNvGrpSpPr/>
          <p:nvPr/>
        </p:nvGrpSpPr>
        <p:grpSpPr>
          <a:xfrm>
            <a:off x="713225" y="4734725"/>
            <a:ext cx="450050" cy="167700"/>
            <a:chOff x="7980725" y="4734725"/>
            <a:chExt cx="450050" cy="167700"/>
          </a:xfrm>
        </p:grpSpPr>
        <p:sp>
          <p:nvSpPr>
            <p:cNvPr id="506" name="Google Shape;506;p46"/>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6"/>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6"/>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46"/>
          <p:cNvGrpSpPr/>
          <p:nvPr/>
        </p:nvGrpSpPr>
        <p:grpSpPr>
          <a:xfrm rot="5400000">
            <a:off x="7460064" y="2825139"/>
            <a:ext cx="1207799" cy="450056"/>
            <a:chOff x="7980725" y="4734725"/>
            <a:chExt cx="450050" cy="167700"/>
          </a:xfrm>
        </p:grpSpPr>
        <p:sp>
          <p:nvSpPr>
            <p:cNvPr id="510" name="Google Shape;510;p46"/>
            <p:cNvSpPr/>
            <p:nvPr/>
          </p:nvSpPr>
          <p:spPr>
            <a:xfrm>
              <a:off x="798072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6"/>
            <p:cNvSpPr/>
            <p:nvPr/>
          </p:nvSpPr>
          <p:spPr>
            <a:xfrm>
              <a:off x="8121900"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6"/>
            <p:cNvSpPr/>
            <p:nvPr/>
          </p:nvSpPr>
          <p:spPr>
            <a:xfrm>
              <a:off x="826307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8"/>
          <p:cNvSpPr txBox="1">
            <a:spLocks noGrp="1"/>
          </p:cNvSpPr>
          <p:nvPr>
            <p:ph type="body" idx="1"/>
          </p:nvPr>
        </p:nvSpPr>
        <p:spPr>
          <a:xfrm>
            <a:off x="1815150" y="2982075"/>
            <a:ext cx="5513700" cy="347400"/>
          </a:xfrm>
          <a:prstGeom prst="rect">
            <a:avLst/>
          </a:prstGeom>
        </p:spPr>
        <p:txBody>
          <a:bodyPr spcFirstLastPara="1" wrap="square" lIns="0" tIns="0" rIns="0" bIns="0" anchor="ctr" anchorCtr="0">
            <a:noAutofit/>
          </a:bodyPr>
          <a:lstStyle/>
          <a:p>
            <a:pPr marL="0" lvl="0" indent="0" algn="ctr" rtl="0">
              <a:spcBef>
                <a:spcPts val="0"/>
              </a:spcBef>
              <a:spcAft>
                <a:spcPts val="1200"/>
              </a:spcAft>
              <a:buNone/>
            </a:pPr>
            <a:r>
              <a:rPr lang="en"/>
              <a:t>Big numbers catch your audience’s attention</a:t>
            </a:r>
            <a:endParaRPr/>
          </a:p>
        </p:txBody>
      </p:sp>
      <p:sp>
        <p:nvSpPr>
          <p:cNvPr id="532" name="Google Shape;532;p48"/>
          <p:cNvSpPr txBox="1">
            <a:spLocks noGrp="1"/>
          </p:cNvSpPr>
          <p:nvPr>
            <p:ph type="title"/>
          </p:nvPr>
        </p:nvSpPr>
        <p:spPr>
          <a:xfrm>
            <a:off x="1813950" y="1780375"/>
            <a:ext cx="5516100" cy="1083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498,000,000</a:t>
            </a:r>
            <a:endParaRPr/>
          </a:p>
        </p:txBody>
      </p:sp>
      <p:sp>
        <p:nvSpPr>
          <p:cNvPr id="533" name="Google Shape;533;p48"/>
          <p:cNvSpPr txBox="1"/>
          <p:nvPr/>
        </p:nvSpPr>
        <p:spPr>
          <a:xfrm>
            <a:off x="713225" y="4702350"/>
            <a:ext cx="3631500" cy="2646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3">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534" name="Google Shape;534;p48"/>
          <p:cNvGrpSpPr/>
          <p:nvPr/>
        </p:nvGrpSpPr>
        <p:grpSpPr>
          <a:xfrm>
            <a:off x="7980725" y="4734725"/>
            <a:ext cx="450050" cy="167700"/>
            <a:chOff x="7980725" y="4734725"/>
            <a:chExt cx="450050" cy="167700"/>
          </a:xfrm>
        </p:grpSpPr>
        <p:sp>
          <p:nvSpPr>
            <p:cNvPr id="535" name="Google Shape;535;p48"/>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48"/>
          <p:cNvGrpSpPr/>
          <p:nvPr/>
        </p:nvGrpSpPr>
        <p:grpSpPr>
          <a:xfrm rot="5400000">
            <a:off x="408164" y="918364"/>
            <a:ext cx="1207799" cy="450056"/>
            <a:chOff x="7980725" y="4734725"/>
            <a:chExt cx="450050" cy="167700"/>
          </a:xfrm>
        </p:grpSpPr>
        <p:sp>
          <p:nvSpPr>
            <p:cNvPr id="539" name="Google Shape;539;p48"/>
            <p:cNvSpPr/>
            <p:nvPr/>
          </p:nvSpPr>
          <p:spPr>
            <a:xfrm>
              <a:off x="798072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8121900"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826307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5"/>
        <p:cNvGrpSpPr/>
        <p:nvPr/>
      </p:nvGrpSpPr>
      <p:grpSpPr>
        <a:xfrm>
          <a:off x="0" y="0"/>
          <a:ext cx="0" cy="0"/>
          <a:chOff x="0" y="0"/>
          <a:chExt cx="0" cy="0"/>
        </a:xfrm>
      </p:grpSpPr>
      <p:pic>
        <p:nvPicPr>
          <p:cNvPr id="546" name="Google Shape;546;p49"/>
          <p:cNvPicPr preferRelativeResize="0"/>
          <p:nvPr/>
        </p:nvPicPr>
        <p:blipFill>
          <a:blip r:embed="rId4">
            <a:alphaModFix/>
          </a:blip>
          <a:stretch>
            <a:fillRect/>
          </a:stretch>
        </p:blipFill>
        <p:spPr>
          <a:xfrm>
            <a:off x="4926620" y="-744962"/>
            <a:ext cx="3236116" cy="2980724"/>
          </a:xfrm>
          <a:prstGeom prst="rect">
            <a:avLst/>
          </a:prstGeom>
          <a:noFill/>
          <a:ln>
            <a:noFill/>
          </a:ln>
        </p:spPr>
      </p:pic>
      <p:sp>
        <p:nvSpPr>
          <p:cNvPr id="547" name="Google Shape;547;p49"/>
          <p:cNvSpPr/>
          <p:nvPr/>
        </p:nvSpPr>
        <p:spPr>
          <a:xfrm>
            <a:off x="5987125" y="2676950"/>
            <a:ext cx="2481000" cy="1461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48" name="Google Shape;548;p49"/>
          <p:cNvSpPr/>
          <p:nvPr/>
        </p:nvSpPr>
        <p:spPr>
          <a:xfrm>
            <a:off x="3331500" y="2676950"/>
            <a:ext cx="2481000" cy="1461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49" name="Google Shape;549;p49"/>
          <p:cNvSpPr/>
          <p:nvPr/>
        </p:nvSpPr>
        <p:spPr>
          <a:xfrm>
            <a:off x="675875" y="2676950"/>
            <a:ext cx="2481000" cy="1461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50" name="Google Shape;550;p49"/>
          <p:cNvSpPr/>
          <p:nvPr/>
        </p:nvSpPr>
        <p:spPr>
          <a:xfrm>
            <a:off x="6936225" y="1751213"/>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4305050" y="1751213"/>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p:nvPr/>
        </p:nvSpPr>
        <p:spPr>
          <a:xfrm>
            <a:off x="1673875" y="1751213"/>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9"/>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SOME PERCENTAGES</a:t>
            </a:r>
            <a:endParaRPr/>
          </a:p>
        </p:txBody>
      </p:sp>
      <p:sp>
        <p:nvSpPr>
          <p:cNvPr id="554" name="Google Shape;554;p49"/>
          <p:cNvSpPr txBox="1">
            <a:spLocks noGrp="1"/>
          </p:cNvSpPr>
          <p:nvPr>
            <p:ph type="subTitle" idx="4"/>
          </p:nvPr>
        </p:nvSpPr>
        <p:spPr>
          <a:xfrm>
            <a:off x="3406275" y="3209338"/>
            <a:ext cx="2331600" cy="804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Venus has a beautiful name and is the second planet from the Sun</a:t>
            </a:r>
            <a:endParaRPr>
              <a:solidFill>
                <a:schemeClr val="lt1"/>
              </a:solidFill>
              <a:latin typeface="IBM Plex Sans"/>
              <a:ea typeface="IBM Plex Sans"/>
              <a:cs typeface="IBM Plex Sans"/>
              <a:sym typeface="IBM Plex Sans"/>
            </a:endParaRPr>
          </a:p>
        </p:txBody>
      </p:sp>
      <p:sp>
        <p:nvSpPr>
          <p:cNvPr id="555" name="Google Shape;555;p49"/>
          <p:cNvSpPr txBox="1">
            <a:spLocks noGrp="1"/>
          </p:cNvSpPr>
          <p:nvPr>
            <p:ph type="subTitle" idx="1"/>
          </p:nvPr>
        </p:nvSpPr>
        <p:spPr>
          <a:xfrm>
            <a:off x="750425" y="3209347"/>
            <a:ext cx="2331900" cy="804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556" name="Google Shape;556;p49"/>
          <p:cNvSpPr txBox="1">
            <a:spLocks noGrp="1"/>
          </p:cNvSpPr>
          <p:nvPr>
            <p:ph type="subTitle" idx="2"/>
          </p:nvPr>
        </p:nvSpPr>
        <p:spPr>
          <a:xfrm>
            <a:off x="751325" y="2757400"/>
            <a:ext cx="2330100" cy="369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a:p>
        </p:txBody>
      </p:sp>
      <p:sp>
        <p:nvSpPr>
          <p:cNvPr id="557" name="Google Shape;557;p49"/>
          <p:cNvSpPr txBox="1">
            <a:spLocks noGrp="1"/>
          </p:cNvSpPr>
          <p:nvPr>
            <p:ph type="title" idx="3"/>
          </p:nvPr>
        </p:nvSpPr>
        <p:spPr>
          <a:xfrm>
            <a:off x="1673875" y="1812863"/>
            <a:ext cx="528300" cy="369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25%</a:t>
            </a:r>
            <a:endParaRPr/>
          </a:p>
        </p:txBody>
      </p:sp>
      <p:sp>
        <p:nvSpPr>
          <p:cNvPr id="558" name="Google Shape;558;p49"/>
          <p:cNvSpPr txBox="1">
            <a:spLocks noGrp="1"/>
          </p:cNvSpPr>
          <p:nvPr>
            <p:ph type="subTitle" idx="5"/>
          </p:nvPr>
        </p:nvSpPr>
        <p:spPr>
          <a:xfrm>
            <a:off x="3407100" y="2757408"/>
            <a:ext cx="2329800" cy="369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559" name="Google Shape;559;p49"/>
          <p:cNvSpPr txBox="1">
            <a:spLocks noGrp="1"/>
          </p:cNvSpPr>
          <p:nvPr>
            <p:ph type="title" idx="6"/>
          </p:nvPr>
        </p:nvSpPr>
        <p:spPr>
          <a:xfrm>
            <a:off x="4304000" y="1814663"/>
            <a:ext cx="530400" cy="365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50%</a:t>
            </a:r>
            <a:endParaRPr/>
          </a:p>
        </p:txBody>
      </p:sp>
      <p:sp>
        <p:nvSpPr>
          <p:cNvPr id="560" name="Google Shape;560;p49"/>
          <p:cNvSpPr txBox="1">
            <a:spLocks noGrp="1"/>
          </p:cNvSpPr>
          <p:nvPr>
            <p:ph type="subTitle" idx="7"/>
          </p:nvPr>
        </p:nvSpPr>
        <p:spPr>
          <a:xfrm>
            <a:off x="6061825" y="3209338"/>
            <a:ext cx="2331600" cy="804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61" name="Google Shape;561;p49"/>
          <p:cNvSpPr txBox="1">
            <a:spLocks noGrp="1"/>
          </p:cNvSpPr>
          <p:nvPr>
            <p:ph type="subTitle" idx="8"/>
          </p:nvPr>
        </p:nvSpPr>
        <p:spPr>
          <a:xfrm>
            <a:off x="6062725" y="2757408"/>
            <a:ext cx="2329800" cy="369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562" name="Google Shape;562;p49"/>
          <p:cNvSpPr txBox="1">
            <a:spLocks noGrp="1"/>
          </p:cNvSpPr>
          <p:nvPr>
            <p:ph type="title" idx="9"/>
          </p:nvPr>
        </p:nvSpPr>
        <p:spPr>
          <a:xfrm>
            <a:off x="6930675" y="1814663"/>
            <a:ext cx="539400" cy="365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90%</a:t>
            </a:r>
            <a:endParaRPr/>
          </a:p>
        </p:txBody>
      </p:sp>
      <p:sp>
        <p:nvSpPr>
          <p:cNvPr id="563" name="Google Shape;563;p49"/>
          <p:cNvSpPr/>
          <p:nvPr/>
        </p:nvSpPr>
        <p:spPr>
          <a:xfrm>
            <a:off x="5987125" y="2393225"/>
            <a:ext cx="2481000" cy="206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64" name="Google Shape;564;p49"/>
          <p:cNvSpPr/>
          <p:nvPr/>
        </p:nvSpPr>
        <p:spPr>
          <a:xfrm>
            <a:off x="3331500" y="2393225"/>
            <a:ext cx="2481000" cy="206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65" name="Google Shape;565;p49"/>
          <p:cNvSpPr/>
          <p:nvPr/>
        </p:nvSpPr>
        <p:spPr>
          <a:xfrm>
            <a:off x="675875" y="2393225"/>
            <a:ext cx="2481000" cy="206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66" name="Google Shape;566;p49"/>
          <p:cNvSpPr/>
          <p:nvPr/>
        </p:nvSpPr>
        <p:spPr>
          <a:xfrm>
            <a:off x="3331500" y="2393225"/>
            <a:ext cx="1240500" cy="206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67" name="Google Shape;567;p49"/>
          <p:cNvSpPr/>
          <p:nvPr/>
        </p:nvSpPr>
        <p:spPr>
          <a:xfrm>
            <a:off x="5987125" y="2393225"/>
            <a:ext cx="2175600" cy="206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568" name="Google Shape;568;p49"/>
          <p:cNvSpPr/>
          <p:nvPr/>
        </p:nvSpPr>
        <p:spPr>
          <a:xfrm>
            <a:off x="675875" y="2397275"/>
            <a:ext cx="528300" cy="206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0"/>
        <p:cNvGrpSpPr/>
        <p:nvPr/>
      </p:nvGrpSpPr>
      <p:grpSpPr>
        <a:xfrm>
          <a:off x="0" y="0"/>
          <a:ext cx="0" cy="0"/>
          <a:chOff x="0" y="0"/>
          <a:chExt cx="0" cy="0"/>
        </a:xfrm>
      </p:grpSpPr>
      <p:sp>
        <p:nvSpPr>
          <p:cNvPr id="271" name="Google Shape;271;p35"/>
          <p:cNvSpPr/>
          <p:nvPr/>
        </p:nvSpPr>
        <p:spPr>
          <a:xfrm>
            <a:off x="7431875" y="2953550"/>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a:off x="7431875" y="1570275"/>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a:off x="1183825" y="2953550"/>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TABLA DE CONTENIDO</a:t>
            </a:r>
            <a:endParaRPr dirty="0"/>
          </a:p>
        </p:txBody>
      </p:sp>
      <p:sp>
        <p:nvSpPr>
          <p:cNvPr id="275" name="Google Shape;275;p35"/>
          <p:cNvSpPr/>
          <p:nvPr/>
        </p:nvSpPr>
        <p:spPr>
          <a:xfrm>
            <a:off x="1817225" y="1570275"/>
            <a:ext cx="2658300" cy="119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91425" y="1570275"/>
            <a:ext cx="2658300" cy="127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1817225" y="2953550"/>
            <a:ext cx="2658300" cy="127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5"/>
          <p:cNvSpPr/>
          <p:nvPr/>
        </p:nvSpPr>
        <p:spPr>
          <a:xfrm>
            <a:off x="4691425" y="2953550"/>
            <a:ext cx="2658300" cy="127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a:off x="1183825" y="1570275"/>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txBox="1">
            <a:spLocks noGrp="1"/>
          </p:cNvSpPr>
          <p:nvPr>
            <p:ph type="subTitle" idx="1"/>
          </p:nvPr>
        </p:nvSpPr>
        <p:spPr>
          <a:xfrm>
            <a:off x="1988375" y="2155025"/>
            <a:ext cx="2316000" cy="504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En que consiste la Inteligencia Artificial</a:t>
            </a:r>
            <a:endParaRPr dirty="0"/>
          </a:p>
        </p:txBody>
      </p:sp>
      <p:sp>
        <p:nvSpPr>
          <p:cNvPr id="281" name="Google Shape;281;p35"/>
          <p:cNvSpPr txBox="1">
            <a:spLocks noGrp="1"/>
          </p:cNvSpPr>
          <p:nvPr>
            <p:ph type="subTitle" idx="2"/>
          </p:nvPr>
        </p:nvSpPr>
        <p:spPr>
          <a:xfrm>
            <a:off x="1989725" y="1700675"/>
            <a:ext cx="2313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s-CO" dirty="0"/>
              <a:t>¿Q</a:t>
            </a:r>
            <a:r>
              <a:rPr lang="en" dirty="0"/>
              <a:t>UE ES?</a:t>
            </a:r>
            <a:endParaRPr dirty="0"/>
          </a:p>
        </p:txBody>
      </p:sp>
      <p:sp>
        <p:nvSpPr>
          <p:cNvPr id="282" name="Google Shape;282;p35"/>
          <p:cNvSpPr txBox="1">
            <a:spLocks noGrp="1"/>
          </p:cNvSpPr>
          <p:nvPr>
            <p:ph type="title" idx="3"/>
          </p:nvPr>
        </p:nvSpPr>
        <p:spPr>
          <a:xfrm>
            <a:off x="1245625" y="1598775"/>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283" name="Google Shape;283;p35"/>
          <p:cNvSpPr txBox="1">
            <a:spLocks noGrp="1"/>
          </p:cNvSpPr>
          <p:nvPr>
            <p:ph type="subTitle" idx="4"/>
          </p:nvPr>
        </p:nvSpPr>
        <p:spPr>
          <a:xfrm>
            <a:off x="1988375" y="3580575"/>
            <a:ext cx="2316000" cy="504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Cuales son las diferentes Inteligencias que existen </a:t>
            </a:r>
            <a:endParaRPr dirty="0"/>
          </a:p>
        </p:txBody>
      </p:sp>
      <p:sp>
        <p:nvSpPr>
          <p:cNvPr id="284" name="Google Shape;284;p35"/>
          <p:cNvSpPr txBox="1">
            <a:spLocks noGrp="1"/>
          </p:cNvSpPr>
          <p:nvPr>
            <p:ph type="subTitle" idx="5"/>
          </p:nvPr>
        </p:nvSpPr>
        <p:spPr>
          <a:xfrm>
            <a:off x="1989725" y="3126225"/>
            <a:ext cx="2313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TIPOS</a:t>
            </a:r>
            <a:endParaRPr dirty="0"/>
          </a:p>
        </p:txBody>
      </p:sp>
      <p:sp>
        <p:nvSpPr>
          <p:cNvPr id="285" name="Google Shape;285;p35"/>
          <p:cNvSpPr txBox="1">
            <a:spLocks noGrp="1"/>
          </p:cNvSpPr>
          <p:nvPr>
            <p:ph type="title" idx="6"/>
          </p:nvPr>
        </p:nvSpPr>
        <p:spPr>
          <a:xfrm>
            <a:off x="1245625" y="2967800"/>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286" name="Google Shape;286;p35"/>
          <p:cNvSpPr txBox="1">
            <a:spLocks noGrp="1"/>
          </p:cNvSpPr>
          <p:nvPr>
            <p:ph type="subTitle" idx="7"/>
          </p:nvPr>
        </p:nvSpPr>
        <p:spPr>
          <a:xfrm>
            <a:off x="4826600" y="2155025"/>
            <a:ext cx="2316000" cy="504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En que ambitos se usa la IA</a:t>
            </a:r>
            <a:endParaRPr dirty="0"/>
          </a:p>
        </p:txBody>
      </p:sp>
      <p:sp>
        <p:nvSpPr>
          <p:cNvPr id="287" name="Google Shape;287;p35"/>
          <p:cNvSpPr txBox="1">
            <a:spLocks noGrp="1"/>
          </p:cNvSpPr>
          <p:nvPr>
            <p:ph type="subTitle" idx="8"/>
          </p:nvPr>
        </p:nvSpPr>
        <p:spPr>
          <a:xfrm>
            <a:off x="4827950" y="1700675"/>
            <a:ext cx="2313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APLICACIONES DE LA IA</a:t>
            </a:r>
            <a:endParaRPr dirty="0"/>
          </a:p>
        </p:txBody>
      </p:sp>
      <p:sp>
        <p:nvSpPr>
          <p:cNvPr id="288" name="Google Shape;288;p35"/>
          <p:cNvSpPr txBox="1">
            <a:spLocks noGrp="1"/>
          </p:cNvSpPr>
          <p:nvPr>
            <p:ph type="title" idx="9"/>
          </p:nvPr>
        </p:nvSpPr>
        <p:spPr>
          <a:xfrm>
            <a:off x="7493675" y="1598775"/>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289" name="Google Shape;289;p35"/>
          <p:cNvSpPr txBox="1">
            <a:spLocks noGrp="1"/>
          </p:cNvSpPr>
          <p:nvPr>
            <p:ph type="subTitle" idx="13"/>
          </p:nvPr>
        </p:nvSpPr>
        <p:spPr>
          <a:xfrm>
            <a:off x="4862575" y="3580575"/>
            <a:ext cx="2316000" cy="504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Algunos ejemplos actuales.</a:t>
            </a:r>
            <a:endParaRPr dirty="0"/>
          </a:p>
        </p:txBody>
      </p:sp>
      <p:sp>
        <p:nvSpPr>
          <p:cNvPr id="290" name="Google Shape;290;p35"/>
          <p:cNvSpPr txBox="1">
            <a:spLocks noGrp="1"/>
          </p:cNvSpPr>
          <p:nvPr>
            <p:ph type="subTitle" idx="14"/>
          </p:nvPr>
        </p:nvSpPr>
        <p:spPr>
          <a:xfrm>
            <a:off x="4863925" y="3126225"/>
            <a:ext cx="23133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EJEMPLOS</a:t>
            </a:r>
            <a:endParaRPr dirty="0"/>
          </a:p>
        </p:txBody>
      </p:sp>
      <p:sp>
        <p:nvSpPr>
          <p:cNvPr id="291" name="Google Shape;291;p35"/>
          <p:cNvSpPr txBox="1">
            <a:spLocks noGrp="1"/>
          </p:cNvSpPr>
          <p:nvPr>
            <p:ph type="title" idx="15"/>
          </p:nvPr>
        </p:nvSpPr>
        <p:spPr>
          <a:xfrm>
            <a:off x="7493675" y="2967800"/>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04</a:t>
            </a:r>
            <a:endParaRPr/>
          </a:p>
        </p:txBody>
      </p:sp>
      <p:sp>
        <p:nvSpPr>
          <p:cNvPr id="292" name="Google Shape;292;p35"/>
          <p:cNvSpPr/>
          <p:nvPr/>
        </p:nvSpPr>
        <p:spPr>
          <a:xfrm>
            <a:off x="10088450" y="827688"/>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8038325" y="-410137"/>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51"/>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 MAP</a:t>
            </a:r>
            <a:endParaRPr/>
          </a:p>
        </p:txBody>
      </p:sp>
      <p:grpSp>
        <p:nvGrpSpPr>
          <p:cNvPr id="591" name="Google Shape;591;p51"/>
          <p:cNvGrpSpPr/>
          <p:nvPr/>
        </p:nvGrpSpPr>
        <p:grpSpPr>
          <a:xfrm>
            <a:off x="3173422" y="1450891"/>
            <a:ext cx="5219507" cy="2780622"/>
            <a:chOff x="233350" y="949250"/>
            <a:chExt cx="7137300" cy="3802300"/>
          </a:xfrm>
        </p:grpSpPr>
        <p:sp>
          <p:nvSpPr>
            <p:cNvPr id="592" name="Google Shape;592;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51"/>
          <p:cNvSpPr/>
          <p:nvPr/>
        </p:nvSpPr>
        <p:spPr>
          <a:xfrm>
            <a:off x="687000" y="1422522"/>
            <a:ext cx="2371800" cy="885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644" name="Google Shape;644;p51"/>
          <p:cNvSpPr/>
          <p:nvPr/>
        </p:nvSpPr>
        <p:spPr>
          <a:xfrm>
            <a:off x="686375" y="2380363"/>
            <a:ext cx="2371800" cy="887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645" name="Google Shape;645;p51"/>
          <p:cNvSpPr txBox="1">
            <a:spLocks noGrp="1"/>
          </p:cNvSpPr>
          <p:nvPr>
            <p:ph type="subTitle" idx="4294967295"/>
          </p:nvPr>
        </p:nvSpPr>
        <p:spPr>
          <a:xfrm>
            <a:off x="804700" y="2911269"/>
            <a:ext cx="2144700" cy="260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1600"/>
              <a:t>Saturn is a gas giant</a:t>
            </a:r>
            <a:endParaRPr sz="1600"/>
          </a:p>
        </p:txBody>
      </p:sp>
      <p:sp>
        <p:nvSpPr>
          <p:cNvPr id="646" name="Google Shape;646;p51"/>
          <p:cNvSpPr txBox="1">
            <a:spLocks noGrp="1"/>
          </p:cNvSpPr>
          <p:nvPr>
            <p:ph type="subTitle" idx="4294967295"/>
          </p:nvPr>
        </p:nvSpPr>
        <p:spPr>
          <a:xfrm>
            <a:off x="800475" y="2501863"/>
            <a:ext cx="2142300" cy="340800"/>
          </a:xfrm>
          <a:prstGeom prst="rect">
            <a:avLst/>
          </a:prstGeom>
          <a:solidFill>
            <a:schemeClr val="dk2"/>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1600">
                <a:solidFill>
                  <a:schemeClr val="lt1"/>
                </a:solidFill>
                <a:latin typeface="Big Shoulders Text SemiBold"/>
                <a:ea typeface="Big Shoulders Text SemiBold"/>
                <a:cs typeface="Big Shoulders Text SemiBold"/>
                <a:sym typeface="Big Shoulders Text SemiBold"/>
              </a:rPr>
              <a:t>SATURN</a:t>
            </a:r>
            <a:endParaRPr sz="1600">
              <a:solidFill>
                <a:schemeClr val="lt1"/>
              </a:solidFill>
              <a:latin typeface="Big Shoulders Text SemiBold"/>
              <a:ea typeface="Big Shoulders Text SemiBold"/>
              <a:cs typeface="Big Shoulders Text SemiBold"/>
              <a:sym typeface="Big Shoulders Text SemiBold"/>
            </a:endParaRPr>
          </a:p>
        </p:txBody>
      </p:sp>
      <p:sp>
        <p:nvSpPr>
          <p:cNvPr id="647" name="Google Shape;647;p51"/>
          <p:cNvSpPr txBox="1">
            <a:spLocks noGrp="1"/>
          </p:cNvSpPr>
          <p:nvPr>
            <p:ph type="subTitle" idx="4294967295"/>
          </p:nvPr>
        </p:nvSpPr>
        <p:spPr>
          <a:xfrm>
            <a:off x="805325" y="1944319"/>
            <a:ext cx="2144700" cy="2904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Neptune is an ice giant</a:t>
            </a:r>
            <a:endParaRPr sz="1600"/>
          </a:p>
        </p:txBody>
      </p:sp>
      <p:sp>
        <p:nvSpPr>
          <p:cNvPr id="648" name="Google Shape;648;p51"/>
          <p:cNvSpPr txBox="1">
            <a:spLocks noGrp="1"/>
          </p:cNvSpPr>
          <p:nvPr>
            <p:ph type="subTitle" idx="4294967295"/>
          </p:nvPr>
        </p:nvSpPr>
        <p:spPr>
          <a:xfrm>
            <a:off x="801125" y="1522063"/>
            <a:ext cx="2142300" cy="340800"/>
          </a:xfrm>
          <a:prstGeom prst="rect">
            <a:avLst/>
          </a:prstGeom>
          <a:solidFill>
            <a:schemeClr val="accent2"/>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1600">
                <a:solidFill>
                  <a:schemeClr val="lt1"/>
                </a:solidFill>
                <a:latin typeface="Big Shoulders Text SemiBold"/>
                <a:ea typeface="Big Shoulders Text SemiBold"/>
                <a:cs typeface="Big Shoulders Text SemiBold"/>
                <a:sym typeface="Big Shoulders Text SemiBold"/>
              </a:rPr>
              <a:t>NEPTUNE</a:t>
            </a:r>
            <a:endParaRPr sz="1600">
              <a:solidFill>
                <a:schemeClr val="lt1"/>
              </a:solidFill>
              <a:latin typeface="Big Shoulders Text SemiBold"/>
              <a:ea typeface="Big Shoulders Text SemiBold"/>
              <a:cs typeface="Big Shoulders Text SemiBold"/>
              <a:sym typeface="Big Shoulders Text SemiBold"/>
            </a:endParaRPr>
          </a:p>
        </p:txBody>
      </p:sp>
      <p:sp>
        <p:nvSpPr>
          <p:cNvPr id="649" name="Google Shape;649;p51"/>
          <p:cNvSpPr/>
          <p:nvPr/>
        </p:nvSpPr>
        <p:spPr>
          <a:xfrm>
            <a:off x="682100" y="3348563"/>
            <a:ext cx="2371800" cy="887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650" name="Google Shape;650;p51"/>
          <p:cNvSpPr txBox="1">
            <a:spLocks noGrp="1"/>
          </p:cNvSpPr>
          <p:nvPr>
            <p:ph type="subTitle" idx="4294967295"/>
          </p:nvPr>
        </p:nvSpPr>
        <p:spPr>
          <a:xfrm>
            <a:off x="800425" y="3879469"/>
            <a:ext cx="2144700" cy="2604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Jupiter is big</a:t>
            </a:r>
            <a:endParaRPr sz="1600"/>
          </a:p>
        </p:txBody>
      </p:sp>
      <p:sp>
        <p:nvSpPr>
          <p:cNvPr id="651" name="Google Shape;651;p51"/>
          <p:cNvSpPr txBox="1">
            <a:spLocks noGrp="1"/>
          </p:cNvSpPr>
          <p:nvPr>
            <p:ph type="subTitle" idx="4294967295"/>
          </p:nvPr>
        </p:nvSpPr>
        <p:spPr>
          <a:xfrm>
            <a:off x="796200" y="3470063"/>
            <a:ext cx="21423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1600">
                <a:solidFill>
                  <a:schemeClr val="lt1"/>
                </a:solidFill>
                <a:latin typeface="Big Shoulders Text SemiBold"/>
                <a:ea typeface="Big Shoulders Text SemiBold"/>
                <a:cs typeface="Big Shoulders Text SemiBold"/>
                <a:sym typeface="Big Shoulders Text SemiBold"/>
              </a:rPr>
              <a:t>JUPITER</a:t>
            </a:r>
            <a:endParaRPr sz="1600">
              <a:solidFill>
                <a:schemeClr val="lt1"/>
              </a:solidFill>
              <a:latin typeface="Big Shoulders Text SemiBold"/>
              <a:ea typeface="Big Shoulders Text SemiBold"/>
              <a:cs typeface="Big Shoulders Text SemiBold"/>
              <a:sym typeface="Big Shoulders Text SemiBold"/>
            </a:endParaRPr>
          </a:p>
        </p:txBody>
      </p:sp>
      <p:sp>
        <p:nvSpPr>
          <p:cNvPr id="652" name="Google Shape;652;p51"/>
          <p:cNvSpPr/>
          <p:nvPr/>
        </p:nvSpPr>
        <p:spPr>
          <a:xfrm>
            <a:off x="4112572" y="211210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1"/>
          <p:cNvSpPr/>
          <p:nvPr/>
        </p:nvSpPr>
        <p:spPr>
          <a:xfrm>
            <a:off x="4624572" y="34700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1"/>
          <p:cNvSpPr/>
          <p:nvPr/>
        </p:nvSpPr>
        <p:spPr>
          <a:xfrm>
            <a:off x="5496147" y="211210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53"/>
          <p:cNvSpPr/>
          <p:nvPr/>
        </p:nvSpPr>
        <p:spPr>
          <a:xfrm>
            <a:off x="4541213" y="2341488"/>
            <a:ext cx="528300" cy="49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3"/>
          <p:cNvSpPr txBox="1">
            <a:spLocks noGrp="1"/>
          </p:cNvSpPr>
          <p:nvPr>
            <p:ph type="subTitle" idx="1"/>
          </p:nvPr>
        </p:nvSpPr>
        <p:spPr>
          <a:xfrm>
            <a:off x="819600" y="2598100"/>
            <a:ext cx="3429300" cy="537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grpSp>
        <p:nvGrpSpPr>
          <p:cNvPr id="672" name="Google Shape;672;p53"/>
          <p:cNvGrpSpPr/>
          <p:nvPr/>
        </p:nvGrpSpPr>
        <p:grpSpPr>
          <a:xfrm>
            <a:off x="4683945" y="2439750"/>
            <a:ext cx="242836" cy="296082"/>
            <a:chOff x="6834417" y="2881193"/>
            <a:chExt cx="317349" cy="386934"/>
          </a:xfrm>
        </p:grpSpPr>
        <p:sp>
          <p:nvSpPr>
            <p:cNvPr id="673" name="Google Shape;673;p53"/>
            <p:cNvSpPr/>
            <p:nvPr/>
          </p:nvSpPr>
          <p:spPr>
            <a:xfrm>
              <a:off x="6870170" y="2881193"/>
              <a:ext cx="242836" cy="160220"/>
            </a:xfrm>
            <a:custGeom>
              <a:avLst/>
              <a:gdLst/>
              <a:ahLst/>
              <a:cxnLst/>
              <a:rect l="l" t="t" r="r" b="b"/>
              <a:pathLst>
                <a:path w="2907" h="1918" fill="none" extrusionOk="0">
                  <a:moveTo>
                    <a:pt x="275" y="1917"/>
                  </a:moveTo>
                  <a:cubicBezTo>
                    <a:pt x="275" y="1917"/>
                    <a:pt x="1" y="0"/>
                    <a:pt x="1489" y="0"/>
                  </a:cubicBezTo>
                  <a:cubicBezTo>
                    <a:pt x="2906" y="0"/>
                    <a:pt x="2656" y="1917"/>
                    <a:pt x="2656" y="1917"/>
                  </a:cubicBezTo>
                </a:path>
              </a:pathLst>
            </a:custGeom>
            <a:noFill/>
            <a:ln w="7450" cap="flat" cmpd="sng">
              <a:solidFill>
                <a:schemeClr val="accen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3"/>
            <p:cNvSpPr/>
            <p:nvPr/>
          </p:nvSpPr>
          <p:spPr>
            <a:xfrm>
              <a:off x="6834417" y="3029384"/>
              <a:ext cx="317349" cy="238743"/>
            </a:xfrm>
            <a:custGeom>
              <a:avLst/>
              <a:gdLst/>
              <a:ahLst/>
              <a:cxnLst/>
              <a:rect l="l" t="t" r="r" b="b"/>
              <a:pathLst>
                <a:path w="3799" h="2858" extrusionOk="0">
                  <a:moveTo>
                    <a:pt x="0" y="0"/>
                  </a:moveTo>
                  <a:lnTo>
                    <a:pt x="0" y="2858"/>
                  </a:lnTo>
                  <a:lnTo>
                    <a:pt x="3798" y="2858"/>
                  </a:lnTo>
                  <a:lnTo>
                    <a:pt x="37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3"/>
            <p:cNvSpPr/>
            <p:nvPr/>
          </p:nvSpPr>
          <p:spPr>
            <a:xfrm>
              <a:off x="6955710" y="3078085"/>
              <a:ext cx="72759" cy="142344"/>
            </a:xfrm>
            <a:custGeom>
              <a:avLst/>
              <a:gdLst/>
              <a:ahLst/>
              <a:cxnLst/>
              <a:rect l="l" t="t" r="r" b="b"/>
              <a:pathLst>
                <a:path w="871" h="1704" extrusionOk="0">
                  <a:moveTo>
                    <a:pt x="441" y="1"/>
                  </a:moveTo>
                  <a:cubicBezTo>
                    <a:pt x="191" y="1"/>
                    <a:pt x="1" y="191"/>
                    <a:pt x="1" y="429"/>
                  </a:cubicBezTo>
                  <a:cubicBezTo>
                    <a:pt x="1" y="608"/>
                    <a:pt x="120" y="751"/>
                    <a:pt x="275" y="834"/>
                  </a:cubicBezTo>
                  <a:cubicBezTo>
                    <a:pt x="275" y="846"/>
                    <a:pt x="263" y="870"/>
                    <a:pt x="263" y="894"/>
                  </a:cubicBezTo>
                  <a:lnTo>
                    <a:pt x="263" y="1549"/>
                  </a:lnTo>
                  <a:cubicBezTo>
                    <a:pt x="263" y="1632"/>
                    <a:pt x="334" y="1703"/>
                    <a:pt x="418" y="1703"/>
                  </a:cubicBezTo>
                  <a:cubicBezTo>
                    <a:pt x="513" y="1703"/>
                    <a:pt x="584" y="1632"/>
                    <a:pt x="584" y="1549"/>
                  </a:cubicBezTo>
                  <a:lnTo>
                    <a:pt x="584" y="894"/>
                  </a:lnTo>
                  <a:cubicBezTo>
                    <a:pt x="584" y="870"/>
                    <a:pt x="584" y="846"/>
                    <a:pt x="572" y="834"/>
                  </a:cubicBezTo>
                  <a:cubicBezTo>
                    <a:pt x="763" y="751"/>
                    <a:pt x="870" y="608"/>
                    <a:pt x="870" y="429"/>
                  </a:cubicBezTo>
                  <a:cubicBezTo>
                    <a:pt x="870" y="191"/>
                    <a:pt x="680"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53"/>
          <p:cNvSpPr/>
          <p:nvPr/>
        </p:nvSpPr>
        <p:spPr>
          <a:xfrm>
            <a:off x="6048400" y="3365538"/>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3"/>
          <p:cNvSpPr/>
          <p:nvPr/>
        </p:nvSpPr>
        <p:spPr>
          <a:xfrm>
            <a:off x="6047750" y="634963"/>
            <a:ext cx="2371800" cy="1143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678" name="Google Shape;678;p53"/>
          <p:cNvSpPr/>
          <p:nvPr/>
        </p:nvSpPr>
        <p:spPr>
          <a:xfrm>
            <a:off x="6048400" y="2002038"/>
            <a:ext cx="2371800" cy="1143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679" name="Google Shape;679;p53"/>
          <p:cNvSpPr txBox="1">
            <a:spLocks noGrp="1"/>
          </p:cNvSpPr>
          <p:nvPr>
            <p:ph type="subTitle" idx="4294967295"/>
          </p:nvPr>
        </p:nvSpPr>
        <p:spPr>
          <a:xfrm>
            <a:off x="6166721" y="2550333"/>
            <a:ext cx="2144700" cy="537000"/>
          </a:xfrm>
          <a:prstGeom prst="rect">
            <a:avLst/>
          </a:prstGeom>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600"/>
              <a:t>Venus is the second planet from the Sun</a:t>
            </a:r>
            <a:endParaRPr sz="1600"/>
          </a:p>
        </p:txBody>
      </p:sp>
      <p:sp>
        <p:nvSpPr>
          <p:cNvPr id="680" name="Google Shape;680;p53"/>
          <p:cNvSpPr txBox="1">
            <a:spLocks noGrp="1"/>
          </p:cNvSpPr>
          <p:nvPr>
            <p:ph type="subTitle" idx="4294967295"/>
          </p:nvPr>
        </p:nvSpPr>
        <p:spPr>
          <a:xfrm>
            <a:off x="6162500" y="2123538"/>
            <a:ext cx="21423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VENUS</a:t>
            </a:r>
            <a:endParaRPr b="1">
              <a:solidFill>
                <a:schemeClr val="lt1"/>
              </a:solidFill>
              <a:latin typeface="Big Shoulders Text"/>
              <a:ea typeface="Big Shoulders Text"/>
              <a:cs typeface="Big Shoulders Text"/>
              <a:sym typeface="Big Shoulders Text"/>
            </a:endParaRPr>
          </a:p>
        </p:txBody>
      </p:sp>
      <p:sp>
        <p:nvSpPr>
          <p:cNvPr id="681" name="Google Shape;681;p53"/>
          <p:cNvSpPr txBox="1">
            <a:spLocks noGrp="1"/>
          </p:cNvSpPr>
          <p:nvPr>
            <p:ph type="subTitle" idx="4294967295"/>
          </p:nvPr>
        </p:nvSpPr>
        <p:spPr>
          <a:xfrm>
            <a:off x="6166071" y="1152123"/>
            <a:ext cx="2144700" cy="5394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Saturn is a gas giant with several rings</a:t>
            </a:r>
            <a:endParaRPr/>
          </a:p>
        </p:txBody>
      </p:sp>
      <p:sp>
        <p:nvSpPr>
          <p:cNvPr id="682" name="Google Shape;682;p53"/>
          <p:cNvSpPr txBox="1">
            <a:spLocks noGrp="1"/>
          </p:cNvSpPr>
          <p:nvPr>
            <p:ph type="subTitle" idx="4294967295"/>
          </p:nvPr>
        </p:nvSpPr>
        <p:spPr>
          <a:xfrm>
            <a:off x="6161875" y="734513"/>
            <a:ext cx="21423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SATURN</a:t>
            </a:r>
            <a:endParaRPr b="1">
              <a:solidFill>
                <a:schemeClr val="lt1"/>
              </a:solidFill>
              <a:latin typeface="Big Shoulders Text"/>
              <a:ea typeface="Big Shoulders Text"/>
              <a:cs typeface="Big Shoulders Text"/>
              <a:sym typeface="Big Shoulders Text"/>
            </a:endParaRPr>
          </a:p>
        </p:txBody>
      </p:sp>
      <p:sp>
        <p:nvSpPr>
          <p:cNvPr id="683" name="Google Shape;683;p53"/>
          <p:cNvSpPr txBox="1">
            <a:spLocks noGrp="1"/>
          </p:cNvSpPr>
          <p:nvPr>
            <p:ph type="subTitle" idx="4294967295"/>
          </p:nvPr>
        </p:nvSpPr>
        <p:spPr>
          <a:xfrm>
            <a:off x="6161825" y="3882698"/>
            <a:ext cx="2148900" cy="5385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Jupiter is the biggest planet of them all</a:t>
            </a:r>
            <a:endParaRPr sz="1600"/>
          </a:p>
        </p:txBody>
      </p:sp>
      <p:sp>
        <p:nvSpPr>
          <p:cNvPr id="684" name="Google Shape;684;p53"/>
          <p:cNvSpPr txBox="1">
            <a:spLocks noGrp="1"/>
          </p:cNvSpPr>
          <p:nvPr>
            <p:ph type="subTitle" idx="4294967295"/>
          </p:nvPr>
        </p:nvSpPr>
        <p:spPr>
          <a:xfrm>
            <a:off x="6163078" y="3465088"/>
            <a:ext cx="21465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JUPITER</a:t>
            </a:r>
            <a:endParaRPr b="1"/>
          </a:p>
        </p:txBody>
      </p:sp>
      <p:sp>
        <p:nvSpPr>
          <p:cNvPr id="685" name="Google Shape;685;p53"/>
          <p:cNvSpPr/>
          <p:nvPr/>
        </p:nvSpPr>
        <p:spPr>
          <a:xfrm>
            <a:off x="5230800" y="960163"/>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3"/>
          <p:cNvSpPr txBox="1">
            <a:spLocks noGrp="1"/>
          </p:cNvSpPr>
          <p:nvPr>
            <p:ph type="title" idx="4294967295"/>
          </p:nvPr>
        </p:nvSpPr>
        <p:spPr>
          <a:xfrm>
            <a:off x="5292600" y="988663"/>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100">
                <a:latin typeface="Big Shoulders Text Light"/>
                <a:ea typeface="Big Shoulders Text Light"/>
                <a:cs typeface="Big Shoulders Text Light"/>
                <a:sym typeface="Big Shoulders Text Light"/>
              </a:rPr>
              <a:t>01</a:t>
            </a:r>
            <a:endParaRPr/>
          </a:p>
        </p:txBody>
      </p:sp>
      <p:sp>
        <p:nvSpPr>
          <p:cNvPr id="687" name="Google Shape;687;p53"/>
          <p:cNvSpPr/>
          <p:nvPr/>
        </p:nvSpPr>
        <p:spPr>
          <a:xfrm>
            <a:off x="5230800" y="2327238"/>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3"/>
          <p:cNvSpPr txBox="1">
            <a:spLocks noGrp="1"/>
          </p:cNvSpPr>
          <p:nvPr>
            <p:ph type="title" idx="4294967295"/>
          </p:nvPr>
        </p:nvSpPr>
        <p:spPr>
          <a:xfrm>
            <a:off x="5292600" y="2355738"/>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100">
                <a:latin typeface="Big Shoulders Text Light"/>
                <a:ea typeface="Big Shoulders Text Light"/>
                <a:cs typeface="Big Shoulders Text Light"/>
                <a:sym typeface="Big Shoulders Text Light"/>
              </a:rPr>
              <a:t>02</a:t>
            </a:r>
            <a:endParaRPr/>
          </a:p>
        </p:txBody>
      </p:sp>
      <p:sp>
        <p:nvSpPr>
          <p:cNvPr id="689" name="Google Shape;689;p53"/>
          <p:cNvSpPr/>
          <p:nvPr/>
        </p:nvSpPr>
        <p:spPr>
          <a:xfrm>
            <a:off x="5230800" y="3649363"/>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txBox="1">
            <a:spLocks noGrp="1"/>
          </p:cNvSpPr>
          <p:nvPr>
            <p:ph type="title" idx="4294967295"/>
          </p:nvPr>
        </p:nvSpPr>
        <p:spPr>
          <a:xfrm>
            <a:off x="5292600" y="3677863"/>
            <a:ext cx="404700" cy="46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100">
                <a:latin typeface="Big Shoulders Text Light"/>
                <a:ea typeface="Big Shoulders Text Light"/>
                <a:cs typeface="Big Shoulders Text Light"/>
                <a:sym typeface="Big Shoulders Text Light"/>
              </a:rPr>
              <a:t>03</a:t>
            </a:r>
            <a:endParaRPr/>
          </a:p>
        </p:txBody>
      </p:sp>
      <p:cxnSp>
        <p:nvCxnSpPr>
          <p:cNvPr id="691" name="Google Shape;691;p53"/>
          <p:cNvCxnSpPr>
            <a:stCxn id="670" idx="0"/>
            <a:endCxn id="685" idx="1"/>
          </p:cNvCxnSpPr>
          <p:nvPr/>
        </p:nvCxnSpPr>
        <p:spPr>
          <a:xfrm rot="-5400000">
            <a:off x="4450613" y="1561338"/>
            <a:ext cx="1134900" cy="425400"/>
          </a:xfrm>
          <a:prstGeom prst="bentConnector2">
            <a:avLst/>
          </a:prstGeom>
          <a:noFill/>
          <a:ln w="9525" cap="flat" cmpd="sng">
            <a:solidFill>
              <a:schemeClr val="dk1"/>
            </a:solidFill>
            <a:prstDash val="solid"/>
            <a:round/>
            <a:headEnd type="none" w="med" len="med"/>
            <a:tailEnd type="triangle" w="med" len="med"/>
          </a:ln>
        </p:spPr>
      </p:cxnSp>
      <p:cxnSp>
        <p:nvCxnSpPr>
          <p:cNvPr id="692" name="Google Shape;692;p53"/>
          <p:cNvCxnSpPr>
            <a:stCxn id="670" idx="2"/>
            <a:endCxn id="689" idx="1"/>
          </p:cNvCxnSpPr>
          <p:nvPr/>
        </p:nvCxnSpPr>
        <p:spPr>
          <a:xfrm rot="-5400000" flipH="1">
            <a:off x="4487213" y="3152238"/>
            <a:ext cx="1061700" cy="425400"/>
          </a:xfrm>
          <a:prstGeom prst="bentConnector2">
            <a:avLst/>
          </a:prstGeom>
          <a:noFill/>
          <a:ln w="9525" cap="flat" cmpd="sng">
            <a:solidFill>
              <a:schemeClr val="dk1"/>
            </a:solidFill>
            <a:prstDash val="solid"/>
            <a:round/>
            <a:headEnd type="none" w="med" len="med"/>
            <a:tailEnd type="triangle" w="med" len="med"/>
          </a:ln>
        </p:spPr>
      </p:cxnSp>
      <p:cxnSp>
        <p:nvCxnSpPr>
          <p:cNvPr id="693" name="Google Shape;693;p53"/>
          <p:cNvCxnSpPr>
            <a:stCxn id="670" idx="3"/>
            <a:endCxn id="688" idx="1"/>
          </p:cNvCxnSpPr>
          <p:nvPr/>
        </p:nvCxnSpPr>
        <p:spPr>
          <a:xfrm>
            <a:off x="5069513" y="2587788"/>
            <a:ext cx="223200" cy="0"/>
          </a:xfrm>
          <a:prstGeom prst="straightConnector1">
            <a:avLst/>
          </a:prstGeom>
          <a:noFill/>
          <a:ln w="9525" cap="flat" cmpd="sng">
            <a:solidFill>
              <a:schemeClr val="dk1"/>
            </a:solidFill>
            <a:prstDash val="solid"/>
            <a:round/>
            <a:headEnd type="none" w="med" len="med"/>
            <a:tailEnd type="triangle" w="med" len="med"/>
          </a:ln>
        </p:spPr>
      </p:cxnSp>
      <p:grpSp>
        <p:nvGrpSpPr>
          <p:cNvPr id="694" name="Google Shape;694;p53"/>
          <p:cNvGrpSpPr/>
          <p:nvPr/>
        </p:nvGrpSpPr>
        <p:grpSpPr>
          <a:xfrm>
            <a:off x="713217" y="1412431"/>
            <a:ext cx="654553" cy="243903"/>
            <a:chOff x="7980725" y="4734725"/>
            <a:chExt cx="450050" cy="167700"/>
          </a:xfrm>
        </p:grpSpPr>
        <p:sp>
          <p:nvSpPr>
            <p:cNvPr id="695" name="Google Shape;695;p53"/>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3"/>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3"/>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 name="Google Shape;698;p53"/>
          <p:cNvSpPr txBox="1">
            <a:spLocks noGrp="1"/>
          </p:cNvSpPr>
          <p:nvPr>
            <p:ph type="title"/>
          </p:nvPr>
        </p:nvSpPr>
        <p:spPr>
          <a:xfrm>
            <a:off x="819600" y="1939199"/>
            <a:ext cx="3864300" cy="416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PRACTICAL EXERCISES</a:t>
            </a:r>
            <a:endParaRPr/>
          </a:p>
        </p:txBody>
      </p:sp>
      <p:pic>
        <p:nvPicPr>
          <p:cNvPr id="699" name="Google Shape;699;p53"/>
          <p:cNvPicPr preferRelativeResize="0"/>
          <p:nvPr/>
        </p:nvPicPr>
        <p:blipFill>
          <a:blip r:embed="rId3">
            <a:alphaModFix/>
          </a:blip>
          <a:stretch>
            <a:fillRect/>
          </a:stretch>
        </p:blipFill>
        <p:spPr>
          <a:xfrm>
            <a:off x="1133695" y="3109063"/>
            <a:ext cx="3236116" cy="29807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3"/>
        <p:cNvGrpSpPr/>
        <p:nvPr/>
      </p:nvGrpSpPr>
      <p:grpSpPr>
        <a:xfrm>
          <a:off x="0" y="0"/>
          <a:ext cx="0" cy="0"/>
          <a:chOff x="0" y="0"/>
          <a:chExt cx="0" cy="0"/>
        </a:xfrm>
      </p:grpSpPr>
      <p:sp>
        <p:nvSpPr>
          <p:cNvPr id="704" name="Google Shape;704;p54"/>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BRAINSTORM AND IDEA GENERATION</a:t>
            </a:r>
            <a:endParaRPr/>
          </a:p>
        </p:txBody>
      </p:sp>
      <p:sp>
        <p:nvSpPr>
          <p:cNvPr id="705" name="Google Shape;705;p54"/>
          <p:cNvSpPr/>
          <p:nvPr/>
        </p:nvSpPr>
        <p:spPr>
          <a:xfrm>
            <a:off x="3730794" y="1551625"/>
            <a:ext cx="16824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06" name="Google Shape;706;p54"/>
          <p:cNvSpPr txBox="1">
            <a:spLocks noGrp="1"/>
          </p:cNvSpPr>
          <p:nvPr>
            <p:ph type="subTitle" idx="4294967295"/>
          </p:nvPr>
        </p:nvSpPr>
        <p:spPr>
          <a:xfrm>
            <a:off x="3811243" y="167312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1</a:t>
            </a:r>
            <a:endParaRPr b="1">
              <a:solidFill>
                <a:schemeClr val="lt1"/>
              </a:solidFill>
              <a:latin typeface="Big Shoulders Text"/>
              <a:ea typeface="Big Shoulders Text"/>
              <a:cs typeface="Big Shoulders Text"/>
              <a:sym typeface="Big Shoulders Text"/>
            </a:endParaRPr>
          </a:p>
        </p:txBody>
      </p:sp>
      <p:sp>
        <p:nvSpPr>
          <p:cNvPr id="707" name="Google Shape;707;p54"/>
          <p:cNvSpPr/>
          <p:nvPr/>
        </p:nvSpPr>
        <p:spPr>
          <a:xfrm>
            <a:off x="1717819" y="2567700"/>
            <a:ext cx="16824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08" name="Google Shape;708;p54"/>
          <p:cNvSpPr txBox="1">
            <a:spLocks noGrp="1"/>
          </p:cNvSpPr>
          <p:nvPr>
            <p:ph type="subTitle" idx="4294967295"/>
          </p:nvPr>
        </p:nvSpPr>
        <p:spPr>
          <a:xfrm>
            <a:off x="1798268" y="2689350"/>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2</a:t>
            </a:r>
            <a:endParaRPr b="1">
              <a:solidFill>
                <a:schemeClr val="lt1"/>
              </a:solidFill>
              <a:latin typeface="Big Shoulders Text"/>
              <a:ea typeface="Big Shoulders Text"/>
              <a:cs typeface="Big Shoulders Text"/>
              <a:sym typeface="Big Shoulders Text"/>
            </a:endParaRPr>
          </a:p>
        </p:txBody>
      </p:sp>
      <p:sp>
        <p:nvSpPr>
          <p:cNvPr id="709" name="Google Shape;709;p54"/>
          <p:cNvSpPr/>
          <p:nvPr/>
        </p:nvSpPr>
        <p:spPr>
          <a:xfrm>
            <a:off x="5743794" y="2567700"/>
            <a:ext cx="16824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10" name="Google Shape;710;p54"/>
          <p:cNvSpPr txBox="1">
            <a:spLocks noGrp="1"/>
          </p:cNvSpPr>
          <p:nvPr>
            <p:ph type="subTitle" idx="4294967295"/>
          </p:nvPr>
        </p:nvSpPr>
        <p:spPr>
          <a:xfrm>
            <a:off x="5824243" y="2689350"/>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2</a:t>
            </a:r>
            <a:endParaRPr b="1">
              <a:solidFill>
                <a:schemeClr val="lt1"/>
              </a:solidFill>
              <a:latin typeface="Big Shoulders Text"/>
              <a:ea typeface="Big Shoulders Text"/>
              <a:cs typeface="Big Shoulders Text"/>
              <a:sym typeface="Big Shoulders Text"/>
            </a:endParaRPr>
          </a:p>
        </p:txBody>
      </p:sp>
      <p:sp>
        <p:nvSpPr>
          <p:cNvPr id="711" name="Google Shape;711;p54"/>
          <p:cNvSpPr/>
          <p:nvPr/>
        </p:nvSpPr>
        <p:spPr>
          <a:xfrm>
            <a:off x="780706" y="3583775"/>
            <a:ext cx="16833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12" name="Google Shape;712;p54"/>
          <p:cNvSpPr txBox="1">
            <a:spLocks noGrp="1"/>
          </p:cNvSpPr>
          <p:nvPr>
            <p:ph type="subTitle" idx="4294967295"/>
          </p:nvPr>
        </p:nvSpPr>
        <p:spPr>
          <a:xfrm>
            <a:off x="861182" y="370527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3</a:t>
            </a:r>
            <a:endParaRPr b="1">
              <a:solidFill>
                <a:schemeClr val="lt1"/>
              </a:solidFill>
              <a:latin typeface="Big Shoulders Text"/>
              <a:ea typeface="Big Shoulders Text"/>
              <a:cs typeface="Big Shoulders Text"/>
              <a:sym typeface="Big Shoulders Text"/>
            </a:endParaRPr>
          </a:p>
        </p:txBody>
      </p:sp>
      <p:sp>
        <p:nvSpPr>
          <p:cNvPr id="713" name="Google Shape;713;p54"/>
          <p:cNvSpPr/>
          <p:nvPr/>
        </p:nvSpPr>
        <p:spPr>
          <a:xfrm>
            <a:off x="2654031" y="3583775"/>
            <a:ext cx="16833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14" name="Google Shape;714;p54"/>
          <p:cNvSpPr txBox="1">
            <a:spLocks noGrp="1"/>
          </p:cNvSpPr>
          <p:nvPr>
            <p:ph type="subTitle" idx="4294967295"/>
          </p:nvPr>
        </p:nvSpPr>
        <p:spPr>
          <a:xfrm>
            <a:off x="2734507" y="370527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3</a:t>
            </a:r>
            <a:endParaRPr b="1">
              <a:solidFill>
                <a:schemeClr val="lt1"/>
              </a:solidFill>
              <a:latin typeface="Big Shoulders Text"/>
              <a:ea typeface="Big Shoulders Text"/>
              <a:cs typeface="Big Shoulders Text"/>
              <a:sym typeface="Big Shoulders Text"/>
            </a:endParaRPr>
          </a:p>
        </p:txBody>
      </p:sp>
      <p:cxnSp>
        <p:nvCxnSpPr>
          <p:cNvPr id="715" name="Google Shape;715;p54"/>
          <p:cNvCxnSpPr>
            <a:stCxn id="705" idx="2"/>
            <a:endCxn id="707" idx="0"/>
          </p:cNvCxnSpPr>
          <p:nvPr/>
        </p:nvCxnSpPr>
        <p:spPr>
          <a:xfrm rot="5400000">
            <a:off x="3349494" y="1345225"/>
            <a:ext cx="432000" cy="2013000"/>
          </a:xfrm>
          <a:prstGeom prst="bentConnector3">
            <a:avLst>
              <a:gd name="adj1" fmla="val 49997"/>
            </a:avLst>
          </a:prstGeom>
          <a:noFill/>
          <a:ln w="9525" cap="flat" cmpd="sng">
            <a:solidFill>
              <a:schemeClr val="dk1"/>
            </a:solidFill>
            <a:prstDash val="solid"/>
            <a:round/>
            <a:headEnd type="none" w="med" len="med"/>
            <a:tailEnd type="triangle" w="med" len="med"/>
          </a:ln>
        </p:spPr>
      </p:cxnSp>
      <p:cxnSp>
        <p:nvCxnSpPr>
          <p:cNvPr id="716" name="Google Shape;716;p54"/>
          <p:cNvCxnSpPr>
            <a:stCxn id="705" idx="2"/>
            <a:endCxn id="709" idx="0"/>
          </p:cNvCxnSpPr>
          <p:nvPr/>
        </p:nvCxnSpPr>
        <p:spPr>
          <a:xfrm rot="-5400000" flipH="1">
            <a:off x="5362494" y="1345225"/>
            <a:ext cx="432000" cy="2013000"/>
          </a:xfrm>
          <a:prstGeom prst="bentConnector3">
            <a:avLst>
              <a:gd name="adj1" fmla="val 49997"/>
            </a:avLst>
          </a:prstGeom>
          <a:noFill/>
          <a:ln w="9525" cap="flat" cmpd="sng">
            <a:solidFill>
              <a:schemeClr val="dk1"/>
            </a:solidFill>
            <a:prstDash val="solid"/>
            <a:round/>
            <a:headEnd type="none" w="med" len="med"/>
            <a:tailEnd type="triangle" w="med" len="med"/>
          </a:ln>
        </p:spPr>
      </p:cxnSp>
      <p:cxnSp>
        <p:nvCxnSpPr>
          <p:cNvPr id="717" name="Google Shape;717;p54"/>
          <p:cNvCxnSpPr>
            <a:stCxn id="707" idx="2"/>
            <a:endCxn id="711" idx="0"/>
          </p:cNvCxnSpPr>
          <p:nvPr/>
        </p:nvCxnSpPr>
        <p:spPr>
          <a:xfrm rot="5400000">
            <a:off x="1874719" y="2899500"/>
            <a:ext cx="432000" cy="936600"/>
          </a:xfrm>
          <a:prstGeom prst="bentConnector3">
            <a:avLst>
              <a:gd name="adj1" fmla="val 49997"/>
            </a:avLst>
          </a:prstGeom>
          <a:noFill/>
          <a:ln w="9525" cap="flat" cmpd="sng">
            <a:solidFill>
              <a:schemeClr val="dk1"/>
            </a:solidFill>
            <a:prstDash val="solid"/>
            <a:round/>
            <a:headEnd type="none" w="med" len="med"/>
            <a:tailEnd type="triangle" w="med" len="med"/>
          </a:ln>
        </p:spPr>
      </p:cxnSp>
      <p:cxnSp>
        <p:nvCxnSpPr>
          <p:cNvPr id="718" name="Google Shape;718;p54"/>
          <p:cNvCxnSpPr>
            <a:stCxn id="707" idx="2"/>
            <a:endCxn id="713" idx="0"/>
          </p:cNvCxnSpPr>
          <p:nvPr/>
        </p:nvCxnSpPr>
        <p:spPr>
          <a:xfrm rot="-5400000" flipH="1">
            <a:off x="2811319" y="2899500"/>
            <a:ext cx="432000" cy="936600"/>
          </a:xfrm>
          <a:prstGeom prst="bentConnector3">
            <a:avLst>
              <a:gd name="adj1" fmla="val 49997"/>
            </a:avLst>
          </a:prstGeom>
          <a:noFill/>
          <a:ln w="9525" cap="flat" cmpd="sng">
            <a:solidFill>
              <a:schemeClr val="dk1"/>
            </a:solidFill>
            <a:prstDash val="solid"/>
            <a:round/>
            <a:headEnd type="none" w="med" len="med"/>
            <a:tailEnd type="triangle" w="med" len="med"/>
          </a:ln>
        </p:spPr>
      </p:cxnSp>
      <p:sp>
        <p:nvSpPr>
          <p:cNvPr id="719" name="Google Shape;719;p54"/>
          <p:cNvSpPr/>
          <p:nvPr/>
        </p:nvSpPr>
        <p:spPr>
          <a:xfrm>
            <a:off x="4806669" y="3583775"/>
            <a:ext cx="16833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20" name="Google Shape;720;p54"/>
          <p:cNvSpPr txBox="1">
            <a:spLocks noGrp="1"/>
          </p:cNvSpPr>
          <p:nvPr>
            <p:ph type="subTitle" idx="4294967295"/>
          </p:nvPr>
        </p:nvSpPr>
        <p:spPr>
          <a:xfrm>
            <a:off x="4887145" y="370527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3</a:t>
            </a:r>
            <a:endParaRPr b="1">
              <a:solidFill>
                <a:schemeClr val="lt1"/>
              </a:solidFill>
              <a:latin typeface="Big Shoulders Text"/>
              <a:ea typeface="Big Shoulders Text"/>
              <a:cs typeface="Big Shoulders Text"/>
              <a:sym typeface="Big Shoulders Text"/>
            </a:endParaRPr>
          </a:p>
        </p:txBody>
      </p:sp>
      <p:sp>
        <p:nvSpPr>
          <p:cNvPr id="721" name="Google Shape;721;p54"/>
          <p:cNvSpPr/>
          <p:nvPr/>
        </p:nvSpPr>
        <p:spPr>
          <a:xfrm>
            <a:off x="6679994" y="3583775"/>
            <a:ext cx="16833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722" name="Google Shape;722;p54"/>
          <p:cNvSpPr txBox="1">
            <a:spLocks noGrp="1"/>
          </p:cNvSpPr>
          <p:nvPr>
            <p:ph type="subTitle" idx="4294967295"/>
          </p:nvPr>
        </p:nvSpPr>
        <p:spPr>
          <a:xfrm>
            <a:off x="6760470" y="370527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POWER 3</a:t>
            </a:r>
            <a:endParaRPr b="1">
              <a:solidFill>
                <a:schemeClr val="lt1"/>
              </a:solidFill>
              <a:latin typeface="Big Shoulders Text"/>
              <a:ea typeface="Big Shoulders Text"/>
              <a:cs typeface="Big Shoulders Text"/>
              <a:sym typeface="Big Shoulders Text"/>
            </a:endParaRPr>
          </a:p>
        </p:txBody>
      </p:sp>
      <p:cxnSp>
        <p:nvCxnSpPr>
          <p:cNvPr id="723" name="Google Shape;723;p54"/>
          <p:cNvCxnSpPr/>
          <p:nvPr/>
        </p:nvCxnSpPr>
        <p:spPr>
          <a:xfrm rot="5400000">
            <a:off x="5901044" y="2899413"/>
            <a:ext cx="432000" cy="936600"/>
          </a:xfrm>
          <a:prstGeom prst="bentConnector3">
            <a:avLst>
              <a:gd name="adj1" fmla="val 49997"/>
            </a:avLst>
          </a:prstGeom>
          <a:noFill/>
          <a:ln w="9525" cap="flat" cmpd="sng">
            <a:solidFill>
              <a:schemeClr val="dk1"/>
            </a:solidFill>
            <a:prstDash val="solid"/>
            <a:round/>
            <a:headEnd type="none" w="med" len="med"/>
            <a:tailEnd type="triangle" w="med" len="med"/>
          </a:ln>
        </p:spPr>
      </p:cxnSp>
      <p:cxnSp>
        <p:nvCxnSpPr>
          <p:cNvPr id="724" name="Google Shape;724;p54"/>
          <p:cNvCxnSpPr/>
          <p:nvPr/>
        </p:nvCxnSpPr>
        <p:spPr>
          <a:xfrm rot="-5400000" flipH="1">
            <a:off x="6837644" y="2899413"/>
            <a:ext cx="432000" cy="936600"/>
          </a:xfrm>
          <a:prstGeom prst="bentConnector3">
            <a:avLst>
              <a:gd name="adj1" fmla="val 49997"/>
            </a:avLst>
          </a:prstGeom>
          <a:noFill/>
          <a:ln w="9525" cap="flat" cmpd="sng">
            <a:solidFill>
              <a:schemeClr val="dk1"/>
            </a:solidFill>
            <a:prstDash val="solid"/>
            <a:round/>
            <a:headEnd type="none" w="med" len="med"/>
            <a:tailEnd type="triangle" w="med" len="med"/>
          </a:ln>
        </p:spPr>
      </p:cxnSp>
      <p:grpSp>
        <p:nvGrpSpPr>
          <p:cNvPr id="725" name="Google Shape;725;p54"/>
          <p:cNvGrpSpPr/>
          <p:nvPr/>
        </p:nvGrpSpPr>
        <p:grpSpPr>
          <a:xfrm rot="-5400000">
            <a:off x="4354313" y="4359025"/>
            <a:ext cx="435300" cy="435300"/>
            <a:chOff x="899875" y="4222075"/>
            <a:chExt cx="435300" cy="435300"/>
          </a:xfrm>
        </p:grpSpPr>
        <p:sp>
          <p:nvSpPr>
            <p:cNvPr id="726" name="Google Shape;726;p54"/>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1"/>
        <p:cNvGrpSpPr/>
        <p:nvPr/>
      </p:nvGrpSpPr>
      <p:grpSpPr>
        <a:xfrm>
          <a:off x="0" y="0"/>
          <a:ext cx="0" cy="0"/>
          <a:chOff x="0" y="0"/>
          <a:chExt cx="0" cy="0"/>
        </a:xfrm>
      </p:grpSpPr>
      <p:sp>
        <p:nvSpPr>
          <p:cNvPr id="732" name="Google Shape;732;p55"/>
          <p:cNvSpPr txBox="1">
            <a:spLocks noGrp="1"/>
          </p:cNvSpPr>
          <p:nvPr>
            <p:ph type="title"/>
          </p:nvPr>
        </p:nvSpPr>
        <p:spPr>
          <a:xfrm>
            <a:off x="713250"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TOPIC MAIN IDEA AND DETAILS</a:t>
            </a:r>
            <a:endParaRPr/>
          </a:p>
        </p:txBody>
      </p:sp>
      <p:sp>
        <p:nvSpPr>
          <p:cNvPr id="733" name="Google Shape;733;p55"/>
          <p:cNvSpPr/>
          <p:nvPr/>
        </p:nvSpPr>
        <p:spPr>
          <a:xfrm>
            <a:off x="5900850" y="2735900"/>
            <a:ext cx="2476800" cy="126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3333600" y="2735900"/>
            <a:ext cx="2476800" cy="126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713225" y="2735900"/>
            <a:ext cx="2476800" cy="126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txBox="1">
            <a:spLocks noGrp="1"/>
          </p:cNvSpPr>
          <p:nvPr>
            <p:ph type="subTitle" idx="4294967295"/>
          </p:nvPr>
        </p:nvSpPr>
        <p:spPr>
          <a:xfrm>
            <a:off x="826925" y="3311750"/>
            <a:ext cx="2249400" cy="5727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Mercury is the closest planet to the Sun</a:t>
            </a:r>
            <a:endParaRPr sz="1600"/>
          </a:p>
        </p:txBody>
      </p:sp>
      <p:sp>
        <p:nvSpPr>
          <p:cNvPr id="737" name="Google Shape;737;p55"/>
          <p:cNvSpPr txBox="1">
            <a:spLocks noGrp="1"/>
          </p:cNvSpPr>
          <p:nvPr>
            <p:ph type="subTitle" idx="4294967295"/>
          </p:nvPr>
        </p:nvSpPr>
        <p:spPr>
          <a:xfrm>
            <a:off x="826625" y="2857400"/>
            <a:ext cx="22500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MERCURY</a:t>
            </a:r>
            <a:endParaRPr b="1"/>
          </a:p>
        </p:txBody>
      </p:sp>
      <p:sp>
        <p:nvSpPr>
          <p:cNvPr id="738" name="Google Shape;738;p55"/>
          <p:cNvSpPr txBox="1">
            <a:spLocks noGrp="1"/>
          </p:cNvSpPr>
          <p:nvPr>
            <p:ph type="subTitle" idx="4294967295"/>
          </p:nvPr>
        </p:nvSpPr>
        <p:spPr>
          <a:xfrm>
            <a:off x="3449550" y="3311750"/>
            <a:ext cx="2244900" cy="576000"/>
          </a:xfrm>
          <a:prstGeom prst="rect">
            <a:avLst/>
          </a:prstGeom>
        </p:spPr>
        <p:txBody>
          <a:bodyPr spcFirstLastPara="1" wrap="square" lIns="0" tIns="0" rIns="0" bIns="0" anchor="t" anchorCtr="0">
            <a:noAutofit/>
          </a:bodyPr>
          <a:lstStyle/>
          <a:p>
            <a:pPr marL="91440" marR="91440" lvl="0" indent="0" algn="ctr" rtl="0">
              <a:spcBef>
                <a:spcPts val="0"/>
              </a:spcBef>
              <a:spcAft>
                <a:spcPts val="1200"/>
              </a:spcAft>
              <a:buNone/>
            </a:pPr>
            <a:r>
              <a:rPr lang="en" sz="1600"/>
              <a:t>Mars is full of iron oxide dust</a:t>
            </a:r>
            <a:endParaRPr sz="1600"/>
          </a:p>
        </p:txBody>
      </p:sp>
      <p:sp>
        <p:nvSpPr>
          <p:cNvPr id="739" name="Google Shape;739;p55"/>
          <p:cNvSpPr txBox="1">
            <a:spLocks noGrp="1"/>
          </p:cNvSpPr>
          <p:nvPr>
            <p:ph type="subTitle" idx="4294967295"/>
          </p:nvPr>
        </p:nvSpPr>
        <p:spPr>
          <a:xfrm>
            <a:off x="3450900" y="2857400"/>
            <a:ext cx="22422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MARS</a:t>
            </a:r>
            <a:endParaRPr b="1"/>
          </a:p>
        </p:txBody>
      </p:sp>
      <p:sp>
        <p:nvSpPr>
          <p:cNvPr id="740" name="Google Shape;740;p55"/>
          <p:cNvSpPr txBox="1">
            <a:spLocks noGrp="1"/>
          </p:cNvSpPr>
          <p:nvPr>
            <p:ph type="subTitle" idx="4294967295"/>
          </p:nvPr>
        </p:nvSpPr>
        <p:spPr>
          <a:xfrm>
            <a:off x="6014550" y="3311750"/>
            <a:ext cx="2249400" cy="576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Venus has extremely high temperatures</a:t>
            </a:r>
            <a:endParaRPr sz="1600"/>
          </a:p>
        </p:txBody>
      </p:sp>
      <p:sp>
        <p:nvSpPr>
          <p:cNvPr id="741" name="Google Shape;741;p55"/>
          <p:cNvSpPr txBox="1">
            <a:spLocks noGrp="1"/>
          </p:cNvSpPr>
          <p:nvPr>
            <p:ph type="subTitle" idx="4294967295"/>
          </p:nvPr>
        </p:nvSpPr>
        <p:spPr>
          <a:xfrm>
            <a:off x="6015750" y="2857400"/>
            <a:ext cx="22470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VENUS</a:t>
            </a:r>
            <a:endParaRPr b="1"/>
          </a:p>
        </p:txBody>
      </p:sp>
      <p:sp>
        <p:nvSpPr>
          <p:cNvPr id="742" name="Google Shape;742;p55"/>
          <p:cNvSpPr/>
          <p:nvPr/>
        </p:nvSpPr>
        <p:spPr>
          <a:xfrm>
            <a:off x="4312613" y="1543388"/>
            <a:ext cx="528300" cy="49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4391249" y="1631237"/>
            <a:ext cx="371062" cy="316932"/>
          </a:xfrm>
          <a:custGeom>
            <a:avLst/>
            <a:gdLst/>
            <a:ahLst/>
            <a:cxnLst/>
            <a:rect l="l" t="t" r="r" b="b"/>
            <a:pathLst>
              <a:path w="4442" h="3794" extrusionOk="0">
                <a:moveTo>
                  <a:pt x="2215" y="1"/>
                </a:moveTo>
                <a:cubicBezTo>
                  <a:pt x="1001" y="1"/>
                  <a:pt x="0" y="834"/>
                  <a:pt x="0" y="1870"/>
                </a:cubicBezTo>
                <a:cubicBezTo>
                  <a:pt x="0" y="2406"/>
                  <a:pt x="274" y="2882"/>
                  <a:pt x="691" y="3227"/>
                </a:cubicBezTo>
                <a:cubicBezTo>
                  <a:pt x="655" y="3346"/>
                  <a:pt x="596" y="3561"/>
                  <a:pt x="453" y="3751"/>
                </a:cubicBezTo>
                <a:cubicBezTo>
                  <a:pt x="453" y="3751"/>
                  <a:pt x="637" y="3794"/>
                  <a:pt x="878" y="3794"/>
                </a:cubicBezTo>
                <a:cubicBezTo>
                  <a:pt x="1079" y="3794"/>
                  <a:pt x="1319" y="3764"/>
                  <a:pt x="1524" y="3656"/>
                </a:cubicBezTo>
                <a:cubicBezTo>
                  <a:pt x="1739" y="3715"/>
                  <a:pt x="1977" y="3751"/>
                  <a:pt x="2215" y="3751"/>
                </a:cubicBezTo>
                <a:cubicBezTo>
                  <a:pt x="3441" y="3751"/>
                  <a:pt x="4441" y="2918"/>
                  <a:pt x="4441" y="1870"/>
                </a:cubicBezTo>
                <a:cubicBezTo>
                  <a:pt x="4441" y="834"/>
                  <a:pt x="3441" y="1"/>
                  <a:pt x="2215" y="1"/>
                </a:cubicBezTo>
                <a:close/>
              </a:path>
            </a:pathLst>
          </a:custGeom>
          <a:solidFill>
            <a:schemeClr val="accent2"/>
          </a:solidFill>
          <a:ln w="5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4" name="Google Shape;744;p55"/>
          <p:cNvCxnSpPr>
            <a:stCxn id="742" idx="2"/>
            <a:endCxn id="735" idx="0"/>
          </p:cNvCxnSpPr>
          <p:nvPr/>
        </p:nvCxnSpPr>
        <p:spPr>
          <a:xfrm rot="5400000">
            <a:off x="2914313" y="1073438"/>
            <a:ext cx="699900" cy="2625000"/>
          </a:xfrm>
          <a:prstGeom prst="bentConnector3">
            <a:avLst>
              <a:gd name="adj1" fmla="val 50001"/>
            </a:avLst>
          </a:prstGeom>
          <a:noFill/>
          <a:ln w="9525" cap="flat" cmpd="sng">
            <a:solidFill>
              <a:schemeClr val="dk1"/>
            </a:solidFill>
            <a:prstDash val="solid"/>
            <a:round/>
            <a:headEnd type="none" w="med" len="med"/>
            <a:tailEnd type="triangle" w="med" len="med"/>
          </a:ln>
        </p:spPr>
      </p:cxnSp>
      <p:cxnSp>
        <p:nvCxnSpPr>
          <p:cNvPr id="745" name="Google Shape;745;p55"/>
          <p:cNvCxnSpPr>
            <a:stCxn id="742" idx="2"/>
            <a:endCxn id="733" idx="0"/>
          </p:cNvCxnSpPr>
          <p:nvPr/>
        </p:nvCxnSpPr>
        <p:spPr>
          <a:xfrm rot="-5400000" flipH="1">
            <a:off x="5508113" y="1104638"/>
            <a:ext cx="699900" cy="2562600"/>
          </a:xfrm>
          <a:prstGeom prst="bentConnector3">
            <a:avLst>
              <a:gd name="adj1" fmla="val 50001"/>
            </a:avLst>
          </a:prstGeom>
          <a:noFill/>
          <a:ln w="9525" cap="flat" cmpd="sng">
            <a:solidFill>
              <a:schemeClr val="dk1"/>
            </a:solidFill>
            <a:prstDash val="solid"/>
            <a:round/>
            <a:headEnd type="none" w="med" len="med"/>
            <a:tailEnd type="triangle" w="med" len="med"/>
          </a:ln>
        </p:spPr>
      </p:cxnSp>
      <p:cxnSp>
        <p:nvCxnSpPr>
          <p:cNvPr id="746" name="Google Shape;746;p55"/>
          <p:cNvCxnSpPr>
            <a:stCxn id="742" idx="2"/>
            <a:endCxn id="734" idx="0"/>
          </p:cNvCxnSpPr>
          <p:nvPr/>
        </p:nvCxnSpPr>
        <p:spPr>
          <a:xfrm flipH="1">
            <a:off x="4571963" y="2035988"/>
            <a:ext cx="4800" cy="69990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3"/>
        <p:cNvGrpSpPr/>
        <p:nvPr/>
      </p:nvGrpSpPr>
      <p:grpSpPr>
        <a:xfrm>
          <a:off x="0" y="0"/>
          <a:ext cx="0" cy="0"/>
          <a:chOff x="0" y="0"/>
          <a:chExt cx="0" cy="0"/>
        </a:xfrm>
      </p:grpSpPr>
      <p:sp>
        <p:nvSpPr>
          <p:cNvPr id="774" name="Google Shape;774;p57"/>
          <p:cNvSpPr txBox="1">
            <a:spLocks noGrp="1"/>
          </p:cNvSpPr>
          <p:nvPr>
            <p:ph type="title"/>
          </p:nvPr>
        </p:nvSpPr>
        <p:spPr>
          <a:xfrm>
            <a:off x="713250"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SEQUENCE</a:t>
            </a:r>
            <a:endParaRPr/>
          </a:p>
        </p:txBody>
      </p:sp>
      <p:sp>
        <p:nvSpPr>
          <p:cNvPr id="775" name="Google Shape;775;p57"/>
          <p:cNvSpPr/>
          <p:nvPr/>
        </p:nvSpPr>
        <p:spPr>
          <a:xfrm>
            <a:off x="5382419" y="124215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7"/>
          <p:cNvSpPr/>
          <p:nvPr/>
        </p:nvSpPr>
        <p:spPr>
          <a:xfrm>
            <a:off x="5382431" y="29505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7"/>
          <p:cNvSpPr/>
          <p:nvPr/>
        </p:nvSpPr>
        <p:spPr>
          <a:xfrm>
            <a:off x="1389769" y="124215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7"/>
          <p:cNvSpPr/>
          <p:nvPr/>
        </p:nvSpPr>
        <p:spPr>
          <a:xfrm>
            <a:off x="1389781" y="2950525"/>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779" name="Google Shape;779;p57"/>
          <p:cNvSpPr txBox="1">
            <a:spLocks noGrp="1"/>
          </p:cNvSpPr>
          <p:nvPr>
            <p:ph type="subTitle" idx="4294967295"/>
          </p:nvPr>
        </p:nvSpPr>
        <p:spPr>
          <a:xfrm>
            <a:off x="1501231" y="3495240"/>
            <a:ext cx="2148900" cy="5394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It’s the closest planet to the Sun</a:t>
            </a:r>
            <a:endParaRPr sz="1600"/>
          </a:p>
        </p:txBody>
      </p:sp>
      <p:sp>
        <p:nvSpPr>
          <p:cNvPr id="780" name="Google Shape;780;p57"/>
          <p:cNvSpPr txBox="1">
            <a:spLocks noGrp="1"/>
          </p:cNvSpPr>
          <p:nvPr>
            <p:ph type="subTitle" idx="4294967295"/>
          </p:nvPr>
        </p:nvSpPr>
        <p:spPr>
          <a:xfrm>
            <a:off x="1508089" y="1818000"/>
            <a:ext cx="2144700" cy="53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Venus is the second planet from the Sun</a:t>
            </a:r>
            <a:endParaRPr sz="1600"/>
          </a:p>
        </p:txBody>
      </p:sp>
      <p:sp>
        <p:nvSpPr>
          <p:cNvPr id="781" name="Google Shape;781;p57"/>
          <p:cNvSpPr txBox="1">
            <a:spLocks noGrp="1"/>
          </p:cNvSpPr>
          <p:nvPr>
            <p:ph type="subTitle" idx="4294967295"/>
          </p:nvPr>
        </p:nvSpPr>
        <p:spPr>
          <a:xfrm>
            <a:off x="1503869" y="1363650"/>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VENUS</a:t>
            </a:r>
            <a:endParaRPr sz="2000" b="1"/>
          </a:p>
        </p:txBody>
      </p:sp>
      <p:sp>
        <p:nvSpPr>
          <p:cNvPr id="782" name="Google Shape;782;p57"/>
          <p:cNvSpPr txBox="1">
            <a:spLocks noGrp="1"/>
          </p:cNvSpPr>
          <p:nvPr>
            <p:ph type="subTitle" idx="4294967295"/>
          </p:nvPr>
        </p:nvSpPr>
        <p:spPr>
          <a:xfrm>
            <a:off x="5495844" y="1818000"/>
            <a:ext cx="2148900" cy="5361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Neptune is the farthest planet from the Sun</a:t>
            </a:r>
            <a:endParaRPr sz="1600"/>
          </a:p>
        </p:txBody>
      </p:sp>
      <p:sp>
        <p:nvSpPr>
          <p:cNvPr id="783" name="Google Shape;783;p57"/>
          <p:cNvSpPr txBox="1">
            <a:spLocks noGrp="1"/>
          </p:cNvSpPr>
          <p:nvPr>
            <p:ph type="subTitle" idx="4294967295"/>
          </p:nvPr>
        </p:nvSpPr>
        <p:spPr>
          <a:xfrm>
            <a:off x="5497096" y="1363650"/>
            <a:ext cx="21465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NEPTUNE</a:t>
            </a:r>
            <a:endParaRPr sz="2000" b="1"/>
          </a:p>
        </p:txBody>
      </p:sp>
      <p:sp>
        <p:nvSpPr>
          <p:cNvPr id="784" name="Google Shape;784;p57"/>
          <p:cNvSpPr txBox="1">
            <a:spLocks noGrp="1"/>
          </p:cNvSpPr>
          <p:nvPr>
            <p:ph type="subTitle" idx="4294967295"/>
          </p:nvPr>
        </p:nvSpPr>
        <p:spPr>
          <a:xfrm>
            <a:off x="1502431" y="3050075"/>
            <a:ext cx="21465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MERCURY</a:t>
            </a:r>
            <a:endParaRPr sz="2000" b="1"/>
          </a:p>
        </p:txBody>
      </p:sp>
      <p:sp>
        <p:nvSpPr>
          <p:cNvPr id="785" name="Google Shape;785;p57"/>
          <p:cNvSpPr txBox="1">
            <a:spLocks noGrp="1"/>
          </p:cNvSpPr>
          <p:nvPr>
            <p:ph type="subTitle" idx="4294967295"/>
          </p:nvPr>
        </p:nvSpPr>
        <p:spPr>
          <a:xfrm>
            <a:off x="5500752" y="3495240"/>
            <a:ext cx="2144700" cy="5394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Saturn is a gas giant with several rings</a:t>
            </a:r>
            <a:endParaRPr sz="1600"/>
          </a:p>
        </p:txBody>
      </p:sp>
      <p:sp>
        <p:nvSpPr>
          <p:cNvPr id="786" name="Google Shape;786;p57"/>
          <p:cNvSpPr txBox="1">
            <a:spLocks noGrp="1"/>
          </p:cNvSpPr>
          <p:nvPr>
            <p:ph type="subTitle" idx="4294967295"/>
          </p:nvPr>
        </p:nvSpPr>
        <p:spPr>
          <a:xfrm>
            <a:off x="5496556" y="3050075"/>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SATURN</a:t>
            </a:r>
            <a:endParaRPr sz="2000" b="1"/>
          </a:p>
        </p:txBody>
      </p:sp>
      <p:cxnSp>
        <p:nvCxnSpPr>
          <p:cNvPr id="787" name="Google Shape;787;p57"/>
          <p:cNvCxnSpPr>
            <a:stCxn id="782" idx="2"/>
            <a:endCxn id="778" idx="0"/>
          </p:cNvCxnSpPr>
          <p:nvPr/>
        </p:nvCxnSpPr>
        <p:spPr>
          <a:xfrm rot="5400000">
            <a:off x="4274844" y="655050"/>
            <a:ext cx="596400" cy="3994500"/>
          </a:xfrm>
          <a:prstGeom prst="bentConnector3">
            <a:avLst>
              <a:gd name="adj1" fmla="val 50002"/>
            </a:avLst>
          </a:prstGeom>
          <a:noFill/>
          <a:ln w="9525" cap="flat" cmpd="sng">
            <a:solidFill>
              <a:schemeClr val="dk1"/>
            </a:solidFill>
            <a:prstDash val="solid"/>
            <a:round/>
            <a:headEnd type="none" w="med" len="med"/>
            <a:tailEnd type="triangle" w="med" len="med"/>
          </a:ln>
        </p:spPr>
      </p:cxnSp>
      <p:cxnSp>
        <p:nvCxnSpPr>
          <p:cNvPr id="788" name="Google Shape;788;p57"/>
          <p:cNvCxnSpPr>
            <a:stCxn id="777" idx="3"/>
            <a:endCxn id="775" idx="1"/>
          </p:cNvCxnSpPr>
          <p:nvPr/>
        </p:nvCxnSpPr>
        <p:spPr>
          <a:xfrm>
            <a:off x="3761569" y="1813650"/>
            <a:ext cx="1620900" cy="0"/>
          </a:xfrm>
          <a:prstGeom prst="straightConnector1">
            <a:avLst/>
          </a:prstGeom>
          <a:noFill/>
          <a:ln w="9525" cap="flat" cmpd="sng">
            <a:solidFill>
              <a:schemeClr val="dk1"/>
            </a:solidFill>
            <a:prstDash val="solid"/>
            <a:round/>
            <a:headEnd type="none" w="med" len="med"/>
            <a:tailEnd type="triangle" w="med" len="med"/>
          </a:ln>
        </p:spPr>
      </p:cxnSp>
      <p:cxnSp>
        <p:nvCxnSpPr>
          <p:cNvPr id="789" name="Google Shape;789;p57"/>
          <p:cNvCxnSpPr>
            <a:stCxn id="778" idx="3"/>
            <a:endCxn id="776" idx="1"/>
          </p:cNvCxnSpPr>
          <p:nvPr/>
        </p:nvCxnSpPr>
        <p:spPr>
          <a:xfrm>
            <a:off x="3761581" y="3522025"/>
            <a:ext cx="1620900" cy="0"/>
          </a:xfrm>
          <a:prstGeom prst="straightConnector1">
            <a:avLst/>
          </a:prstGeom>
          <a:noFill/>
          <a:ln w="9525" cap="flat" cmpd="sng">
            <a:solidFill>
              <a:schemeClr val="dk1"/>
            </a:solidFill>
            <a:prstDash val="solid"/>
            <a:round/>
            <a:headEnd type="none" w="med" len="med"/>
            <a:tailEnd type="triangle" w="med" len="med"/>
          </a:ln>
        </p:spPr>
      </p:cxnSp>
      <p:grpSp>
        <p:nvGrpSpPr>
          <p:cNvPr id="790" name="Google Shape;790;p57"/>
          <p:cNvGrpSpPr/>
          <p:nvPr/>
        </p:nvGrpSpPr>
        <p:grpSpPr>
          <a:xfrm>
            <a:off x="4354350" y="1596000"/>
            <a:ext cx="435300" cy="435300"/>
            <a:chOff x="899875" y="4222075"/>
            <a:chExt cx="435300" cy="435300"/>
          </a:xfrm>
        </p:grpSpPr>
        <p:sp>
          <p:nvSpPr>
            <p:cNvPr id="791" name="Google Shape;791;p57"/>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57"/>
          <p:cNvGrpSpPr/>
          <p:nvPr/>
        </p:nvGrpSpPr>
        <p:grpSpPr>
          <a:xfrm rot="10800000">
            <a:off x="4354350" y="2434650"/>
            <a:ext cx="435300" cy="435300"/>
            <a:chOff x="899875" y="4222075"/>
            <a:chExt cx="435300" cy="435300"/>
          </a:xfrm>
        </p:grpSpPr>
        <p:sp>
          <p:nvSpPr>
            <p:cNvPr id="794" name="Google Shape;794;p57"/>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7"/>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7"/>
          <p:cNvGrpSpPr/>
          <p:nvPr/>
        </p:nvGrpSpPr>
        <p:grpSpPr>
          <a:xfrm>
            <a:off x="4354350" y="3273300"/>
            <a:ext cx="435300" cy="435300"/>
            <a:chOff x="899875" y="4222075"/>
            <a:chExt cx="435300" cy="435300"/>
          </a:xfrm>
        </p:grpSpPr>
        <p:sp>
          <p:nvSpPr>
            <p:cNvPr id="797" name="Google Shape;797;p57"/>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2"/>
        <p:cNvGrpSpPr/>
        <p:nvPr/>
      </p:nvGrpSpPr>
      <p:grpSpPr>
        <a:xfrm>
          <a:off x="0" y="0"/>
          <a:ext cx="0" cy="0"/>
          <a:chOff x="0" y="0"/>
          <a:chExt cx="0" cy="0"/>
        </a:xfrm>
      </p:grpSpPr>
      <p:sp>
        <p:nvSpPr>
          <p:cNvPr id="803" name="Google Shape;803;p58"/>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CLASSIFYING</a:t>
            </a:r>
            <a:endParaRPr/>
          </a:p>
        </p:txBody>
      </p:sp>
      <p:sp>
        <p:nvSpPr>
          <p:cNvPr id="804" name="Google Shape;804;p58"/>
          <p:cNvSpPr/>
          <p:nvPr/>
        </p:nvSpPr>
        <p:spPr>
          <a:xfrm>
            <a:off x="778275" y="1464100"/>
            <a:ext cx="7570800" cy="2510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graphicFrame>
        <p:nvGraphicFramePr>
          <p:cNvPr id="805" name="Google Shape;805;p58"/>
          <p:cNvGraphicFramePr/>
          <p:nvPr/>
        </p:nvGraphicFramePr>
        <p:xfrm>
          <a:off x="944175" y="1627825"/>
          <a:ext cx="7239000" cy="2234260"/>
        </p:xfrm>
        <a:graphic>
          <a:graphicData uri="http://schemas.openxmlformats.org/drawingml/2006/table">
            <a:tbl>
              <a:tblPr>
                <a:noFill/>
                <a:tableStyleId>{5EB05B00-6234-4023-8D07-92654EF28B37}</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75325">
                <a:tc>
                  <a:txBody>
                    <a:bodyPr/>
                    <a:lstStyle/>
                    <a:p>
                      <a:pPr marL="0" lvl="0" indent="0" algn="ctr" rtl="0">
                        <a:spcBef>
                          <a:spcPts val="0"/>
                        </a:spcBef>
                        <a:spcAft>
                          <a:spcPts val="0"/>
                        </a:spcAft>
                        <a:buNone/>
                      </a:pPr>
                      <a:r>
                        <a:rPr lang="en" sz="1800" b="1">
                          <a:solidFill>
                            <a:schemeClr val="lt1"/>
                          </a:solidFill>
                          <a:latin typeface="Big Shoulders Text"/>
                          <a:ea typeface="Big Shoulders Text"/>
                          <a:cs typeface="Big Shoulders Text"/>
                          <a:sym typeface="Big Shoulders Text"/>
                        </a:rPr>
                        <a:t>MARS</a:t>
                      </a:r>
                      <a:endParaRPr sz="1600"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dk1"/>
                        </a:buClr>
                        <a:buSzPts val="1100"/>
                        <a:buFont typeface="Arial"/>
                        <a:buNone/>
                      </a:pPr>
                      <a:r>
                        <a:rPr lang="en" sz="1800" b="1">
                          <a:solidFill>
                            <a:schemeClr val="lt1"/>
                          </a:solidFill>
                          <a:latin typeface="Big Shoulders Text"/>
                          <a:ea typeface="Big Shoulders Text"/>
                          <a:cs typeface="Big Shoulders Text"/>
                          <a:sym typeface="Big Shoulders Text"/>
                        </a:rPr>
                        <a:t>VENUS</a:t>
                      </a:r>
                      <a:endParaRPr sz="1600"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dk1"/>
                        </a:buClr>
                        <a:buSzPts val="1100"/>
                        <a:buFont typeface="Arial"/>
                        <a:buNone/>
                      </a:pPr>
                      <a:r>
                        <a:rPr lang="en" sz="1800" b="1">
                          <a:solidFill>
                            <a:schemeClr val="lt1"/>
                          </a:solidFill>
                          <a:latin typeface="Big Shoulders Text"/>
                          <a:ea typeface="Big Shoulders Text"/>
                          <a:cs typeface="Big Shoulders Text"/>
                          <a:sym typeface="Big Shoulders Text"/>
                        </a:rPr>
                        <a:t>MERCURY</a:t>
                      </a:r>
                      <a:endParaRPr sz="1600"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dk1"/>
                        </a:buClr>
                        <a:buSzPts val="1100"/>
                        <a:buFont typeface="Arial"/>
                        <a:buNone/>
                      </a:pPr>
                      <a:r>
                        <a:rPr lang="en" sz="1800" b="1">
                          <a:solidFill>
                            <a:schemeClr val="lt1"/>
                          </a:solidFill>
                          <a:latin typeface="Big Shoulders Text"/>
                          <a:ea typeface="Big Shoulders Text"/>
                          <a:cs typeface="Big Shoulders Text"/>
                          <a:sym typeface="Big Shoulders Text"/>
                        </a:rPr>
                        <a:t>JUPITER</a:t>
                      </a:r>
                      <a:endParaRPr sz="1600"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1198000">
                <a:tc>
                  <a:txBody>
                    <a:bodyPr/>
                    <a:lstStyle/>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Small</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Red</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Cold</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Rocky</a:t>
                      </a:r>
                      <a:endParaRPr sz="1300">
                        <a:solidFill>
                          <a:schemeClr val="dk1"/>
                        </a:solidFill>
                        <a:latin typeface="Nunito"/>
                        <a:ea typeface="Nunito"/>
                        <a:cs typeface="Nunito"/>
                        <a:sym typeface="Nuni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Small</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Hot</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Dry</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Volcanic</a:t>
                      </a:r>
                      <a:endParaRPr sz="1300">
                        <a:solidFill>
                          <a:schemeClr val="dk1"/>
                        </a:solidFill>
                        <a:latin typeface="Nunito"/>
                        <a:ea typeface="Nunito"/>
                        <a:cs typeface="Nunito"/>
                        <a:sym typeface="Nuni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Small</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Hot</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Rocky</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Cratered</a:t>
                      </a:r>
                      <a:endParaRPr sz="1300">
                        <a:solidFill>
                          <a:schemeClr val="dk1"/>
                        </a:solidFill>
                        <a:latin typeface="Nunito"/>
                        <a:ea typeface="Nunito"/>
                        <a:cs typeface="Nunito"/>
                        <a:sym typeface="Nuni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Large</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Cold</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Gassy</a:t>
                      </a:r>
                      <a:endParaRPr sz="1300">
                        <a:solidFill>
                          <a:schemeClr val="dk1"/>
                        </a:solidFill>
                        <a:latin typeface="Nunito"/>
                        <a:ea typeface="Nunito"/>
                        <a:cs typeface="Nunito"/>
                        <a:sym typeface="Nunito"/>
                      </a:endParaRPr>
                    </a:p>
                    <a:p>
                      <a:pPr marL="457200" marR="0" lvl="0" indent="-311150" algn="l" rtl="0">
                        <a:lnSpc>
                          <a:spcPct val="100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Stripped</a:t>
                      </a:r>
                      <a:endParaRPr sz="1300">
                        <a:solidFill>
                          <a:schemeClr val="dk1"/>
                        </a:solidFill>
                        <a:latin typeface="Nunito"/>
                        <a:ea typeface="Nunito"/>
                        <a:cs typeface="Nunito"/>
                        <a:sym typeface="Nuni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35700">
                <a:tc>
                  <a:txBody>
                    <a:bodyPr/>
                    <a:lstStyle/>
                    <a:p>
                      <a:pPr marL="0" lvl="0" indent="0" algn="ctr" rtl="0">
                        <a:spcBef>
                          <a:spcPts val="0"/>
                        </a:spcBef>
                        <a:spcAft>
                          <a:spcPts val="0"/>
                        </a:spcAft>
                        <a:buNone/>
                      </a:pPr>
                      <a:r>
                        <a:rPr lang="en" sz="1300">
                          <a:solidFill>
                            <a:schemeClr val="dk1"/>
                          </a:solidFill>
                          <a:latin typeface="Nunito"/>
                          <a:ea typeface="Nunito"/>
                          <a:cs typeface="Nunito"/>
                          <a:sym typeface="Nunito"/>
                        </a:rPr>
                        <a:t>Mars is actually a very cold place</a:t>
                      </a:r>
                      <a:endParaRPr sz="13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300">
                          <a:solidFill>
                            <a:schemeClr val="dk1"/>
                          </a:solidFill>
                          <a:latin typeface="Nunito"/>
                          <a:ea typeface="Nunito"/>
                          <a:cs typeface="Nunito"/>
                          <a:sym typeface="Nunito"/>
                        </a:rPr>
                        <a:t>Venus is the second planet from the Sun</a:t>
                      </a:r>
                      <a:endParaRPr sz="13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300">
                          <a:solidFill>
                            <a:schemeClr val="dk1"/>
                          </a:solidFill>
                          <a:latin typeface="Nunito"/>
                          <a:ea typeface="Nunito"/>
                          <a:cs typeface="Nunito"/>
                          <a:sym typeface="Nunito"/>
                        </a:rPr>
                        <a:t>It’s the closest planet to the Sun</a:t>
                      </a:r>
                      <a:endParaRPr sz="13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300">
                          <a:solidFill>
                            <a:schemeClr val="dk1"/>
                          </a:solidFill>
                          <a:latin typeface="Nunito"/>
                          <a:ea typeface="Nunito"/>
                          <a:cs typeface="Nunito"/>
                          <a:sym typeface="Nunito"/>
                        </a:rPr>
                        <a:t>Jupiter is the biggest planet of them all</a:t>
                      </a:r>
                      <a:endParaRPr sz="13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9"/>
        <p:cNvGrpSpPr/>
        <p:nvPr/>
      </p:nvGrpSpPr>
      <p:grpSpPr>
        <a:xfrm>
          <a:off x="0" y="0"/>
          <a:ext cx="0" cy="0"/>
          <a:chOff x="0" y="0"/>
          <a:chExt cx="0" cy="0"/>
        </a:xfrm>
      </p:grpSpPr>
      <p:sp>
        <p:nvSpPr>
          <p:cNvPr id="810" name="Google Shape;810;p59"/>
          <p:cNvSpPr txBox="1">
            <a:spLocks noGrp="1"/>
          </p:cNvSpPr>
          <p:nvPr>
            <p:ph type="title"/>
          </p:nvPr>
        </p:nvSpPr>
        <p:spPr>
          <a:xfrm>
            <a:off x="713250"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CAUSE AND EFFECT</a:t>
            </a:r>
            <a:endParaRPr/>
          </a:p>
        </p:txBody>
      </p:sp>
      <p:sp>
        <p:nvSpPr>
          <p:cNvPr id="811" name="Google Shape;811;p59"/>
          <p:cNvSpPr/>
          <p:nvPr/>
        </p:nvSpPr>
        <p:spPr>
          <a:xfrm>
            <a:off x="4736478" y="3319750"/>
            <a:ext cx="3659700" cy="92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9"/>
          <p:cNvSpPr/>
          <p:nvPr/>
        </p:nvSpPr>
        <p:spPr>
          <a:xfrm>
            <a:off x="747825" y="2043038"/>
            <a:ext cx="3659700" cy="927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813" name="Google Shape;813;p59"/>
          <p:cNvSpPr/>
          <p:nvPr/>
        </p:nvSpPr>
        <p:spPr>
          <a:xfrm>
            <a:off x="4736478" y="2045288"/>
            <a:ext cx="3659700" cy="923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814" name="Google Shape;814;p59"/>
          <p:cNvSpPr txBox="1">
            <a:spLocks noGrp="1"/>
          </p:cNvSpPr>
          <p:nvPr>
            <p:ph type="subTitle" idx="4294967295"/>
          </p:nvPr>
        </p:nvSpPr>
        <p:spPr>
          <a:xfrm>
            <a:off x="4919045" y="2599853"/>
            <a:ext cx="3309600" cy="292500"/>
          </a:xfrm>
          <a:prstGeom prst="rect">
            <a:avLst/>
          </a:prstGeom>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400"/>
              <a:t>Venus is the second planet from the Sun</a:t>
            </a:r>
            <a:endParaRPr sz="1400"/>
          </a:p>
        </p:txBody>
      </p:sp>
      <p:sp>
        <p:nvSpPr>
          <p:cNvPr id="815" name="Google Shape;815;p59"/>
          <p:cNvSpPr txBox="1">
            <a:spLocks noGrp="1"/>
          </p:cNvSpPr>
          <p:nvPr>
            <p:ph type="subTitle" idx="4294967295"/>
          </p:nvPr>
        </p:nvSpPr>
        <p:spPr>
          <a:xfrm>
            <a:off x="4912532" y="2141833"/>
            <a:ext cx="33054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VENUS</a:t>
            </a:r>
            <a:endParaRPr b="1">
              <a:solidFill>
                <a:schemeClr val="lt1"/>
              </a:solidFill>
              <a:latin typeface="Big Shoulders Text"/>
              <a:ea typeface="Big Shoulders Text"/>
              <a:cs typeface="Big Shoulders Text"/>
              <a:sym typeface="Big Shoulders Text"/>
            </a:endParaRPr>
          </a:p>
        </p:txBody>
      </p:sp>
      <p:sp>
        <p:nvSpPr>
          <p:cNvPr id="816" name="Google Shape;816;p59"/>
          <p:cNvSpPr txBox="1">
            <a:spLocks noGrp="1"/>
          </p:cNvSpPr>
          <p:nvPr>
            <p:ph type="subTitle" idx="4294967295"/>
          </p:nvPr>
        </p:nvSpPr>
        <p:spPr>
          <a:xfrm>
            <a:off x="930398" y="2597603"/>
            <a:ext cx="3309600" cy="29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400"/>
              <a:t>Saturn is a gas giant with several rings</a:t>
            </a:r>
            <a:endParaRPr sz="1400"/>
          </a:p>
        </p:txBody>
      </p:sp>
      <p:sp>
        <p:nvSpPr>
          <p:cNvPr id="817" name="Google Shape;817;p59"/>
          <p:cNvSpPr txBox="1">
            <a:spLocks noGrp="1"/>
          </p:cNvSpPr>
          <p:nvPr>
            <p:ph type="subTitle" idx="4294967295"/>
          </p:nvPr>
        </p:nvSpPr>
        <p:spPr>
          <a:xfrm>
            <a:off x="923918" y="2142588"/>
            <a:ext cx="33054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SATURN</a:t>
            </a:r>
            <a:endParaRPr b="1">
              <a:solidFill>
                <a:schemeClr val="lt1"/>
              </a:solidFill>
              <a:latin typeface="Big Shoulders Text"/>
              <a:ea typeface="Big Shoulders Text"/>
              <a:cs typeface="Big Shoulders Text"/>
              <a:sym typeface="Big Shoulders Text"/>
            </a:endParaRPr>
          </a:p>
        </p:txBody>
      </p:sp>
      <p:sp>
        <p:nvSpPr>
          <p:cNvPr id="818" name="Google Shape;818;p59"/>
          <p:cNvSpPr txBox="1">
            <a:spLocks noGrp="1"/>
          </p:cNvSpPr>
          <p:nvPr>
            <p:ph type="subTitle" idx="4294967295"/>
          </p:nvPr>
        </p:nvSpPr>
        <p:spPr>
          <a:xfrm>
            <a:off x="4911491" y="3873650"/>
            <a:ext cx="3315600" cy="2925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400"/>
              <a:t>Jupiter is the biggest planet of them all</a:t>
            </a:r>
            <a:endParaRPr sz="1400"/>
          </a:p>
        </p:txBody>
      </p:sp>
      <p:sp>
        <p:nvSpPr>
          <p:cNvPr id="819" name="Google Shape;819;p59"/>
          <p:cNvSpPr txBox="1">
            <a:spLocks noGrp="1"/>
          </p:cNvSpPr>
          <p:nvPr>
            <p:ph type="subTitle" idx="4294967295"/>
          </p:nvPr>
        </p:nvSpPr>
        <p:spPr>
          <a:xfrm>
            <a:off x="4913424" y="3419300"/>
            <a:ext cx="33120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JUPITER</a:t>
            </a:r>
            <a:endParaRPr sz="2000" b="1"/>
          </a:p>
        </p:txBody>
      </p:sp>
      <p:sp>
        <p:nvSpPr>
          <p:cNvPr id="820" name="Google Shape;820;p59"/>
          <p:cNvSpPr/>
          <p:nvPr/>
        </p:nvSpPr>
        <p:spPr>
          <a:xfrm>
            <a:off x="755350" y="3317488"/>
            <a:ext cx="3659700" cy="927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821" name="Google Shape;821;p59"/>
          <p:cNvSpPr txBox="1">
            <a:spLocks noGrp="1"/>
          </p:cNvSpPr>
          <p:nvPr>
            <p:ph type="subTitle" idx="4294967295"/>
          </p:nvPr>
        </p:nvSpPr>
        <p:spPr>
          <a:xfrm>
            <a:off x="937923" y="3871388"/>
            <a:ext cx="3309600" cy="29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400"/>
              <a:t>Mars is actually a cold place</a:t>
            </a:r>
            <a:endParaRPr sz="1200"/>
          </a:p>
        </p:txBody>
      </p:sp>
      <p:sp>
        <p:nvSpPr>
          <p:cNvPr id="822" name="Google Shape;822;p59"/>
          <p:cNvSpPr txBox="1">
            <a:spLocks noGrp="1"/>
          </p:cNvSpPr>
          <p:nvPr>
            <p:ph type="subTitle" idx="4294967295"/>
          </p:nvPr>
        </p:nvSpPr>
        <p:spPr>
          <a:xfrm>
            <a:off x="931443" y="3417038"/>
            <a:ext cx="33054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MARS</a:t>
            </a:r>
            <a:endParaRPr b="1">
              <a:solidFill>
                <a:schemeClr val="lt1"/>
              </a:solidFill>
              <a:latin typeface="Big Shoulders Text"/>
              <a:ea typeface="Big Shoulders Text"/>
              <a:cs typeface="Big Shoulders Text"/>
              <a:sym typeface="Big Shoulders Text"/>
            </a:endParaRPr>
          </a:p>
        </p:txBody>
      </p:sp>
      <p:sp>
        <p:nvSpPr>
          <p:cNvPr id="823" name="Google Shape;823;p59"/>
          <p:cNvSpPr txBox="1">
            <a:spLocks noGrp="1"/>
          </p:cNvSpPr>
          <p:nvPr>
            <p:ph type="subTitle" idx="4294967295"/>
          </p:nvPr>
        </p:nvSpPr>
        <p:spPr>
          <a:xfrm>
            <a:off x="2919300" y="1376013"/>
            <a:ext cx="33054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PROBLEM OR GOAL</a:t>
            </a:r>
            <a:endParaRPr b="1">
              <a:solidFill>
                <a:schemeClr val="lt1"/>
              </a:solidFill>
              <a:latin typeface="Big Shoulders Text"/>
              <a:ea typeface="Big Shoulders Text"/>
              <a:cs typeface="Big Shoulders Text"/>
              <a:sym typeface="Big Shoulders Text"/>
            </a:endParaRPr>
          </a:p>
        </p:txBody>
      </p:sp>
      <p:cxnSp>
        <p:nvCxnSpPr>
          <p:cNvPr id="824" name="Google Shape;824;p59"/>
          <p:cNvCxnSpPr>
            <a:stCxn id="823" idx="1"/>
            <a:endCxn id="812" idx="0"/>
          </p:cNvCxnSpPr>
          <p:nvPr/>
        </p:nvCxnSpPr>
        <p:spPr>
          <a:xfrm flipH="1">
            <a:off x="2577600" y="1546413"/>
            <a:ext cx="341700" cy="496500"/>
          </a:xfrm>
          <a:prstGeom prst="bentConnector2">
            <a:avLst/>
          </a:prstGeom>
          <a:noFill/>
          <a:ln w="9525" cap="flat" cmpd="sng">
            <a:solidFill>
              <a:schemeClr val="dk1"/>
            </a:solidFill>
            <a:prstDash val="solid"/>
            <a:round/>
            <a:headEnd type="none" w="med" len="med"/>
            <a:tailEnd type="triangle" w="med" len="med"/>
          </a:ln>
        </p:spPr>
      </p:cxnSp>
      <p:cxnSp>
        <p:nvCxnSpPr>
          <p:cNvPr id="825" name="Google Shape;825;p59"/>
          <p:cNvCxnSpPr>
            <a:stCxn id="823" idx="3"/>
            <a:endCxn id="813" idx="0"/>
          </p:cNvCxnSpPr>
          <p:nvPr/>
        </p:nvCxnSpPr>
        <p:spPr>
          <a:xfrm>
            <a:off x="6224700" y="1546413"/>
            <a:ext cx="341700" cy="498900"/>
          </a:xfrm>
          <a:prstGeom prst="bentConnector2">
            <a:avLst/>
          </a:prstGeom>
          <a:noFill/>
          <a:ln w="9525" cap="flat" cmpd="sng">
            <a:solidFill>
              <a:schemeClr val="dk1"/>
            </a:solidFill>
            <a:prstDash val="solid"/>
            <a:round/>
            <a:headEnd type="none" w="med" len="med"/>
            <a:tailEnd type="triangle" w="med" len="med"/>
          </a:ln>
        </p:spPr>
      </p:cxnSp>
      <p:cxnSp>
        <p:nvCxnSpPr>
          <p:cNvPr id="826" name="Google Shape;826;p59"/>
          <p:cNvCxnSpPr>
            <a:stCxn id="812" idx="2"/>
            <a:endCxn id="820" idx="0"/>
          </p:cNvCxnSpPr>
          <p:nvPr/>
        </p:nvCxnSpPr>
        <p:spPr>
          <a:xfrm>
            <a:off x="2577675" y="2970938"/>
            <a:ext cx="7500" cy="346500"/>
          </a:xfrm>
          <a:prstGeom prst="straightConnector1">
            <a:avLst/>
          </a:prstGeom>
          <a:noFill/>
          <a:ln w="9525" cap="flat" cmpd="sng">
            <a:solidFill>
              <a:schemeClr val="dk1"/>
            </a:solidFill>
            <a:prstDash val="solid"/>
            <a:round/>
            <a:headEnd type="none" w="med" len="med"/>
            <a:tailEnd type="triangle" w="med" len="med"/>
          </a:ln>
        </p:spPr>
      </p:cxnSp>
      <p:cxnSp>
        <p:nvCxnSpPr>
          <p:cNvPr id="827" name="Google Shape;827;p59"/>
          <p:cNvCxnSpPr>
            <a:stCxn id="813" idx="2"/>
            <a:endCxn id="811" idx="0"/>
          </p:cNvCxnSpPr>
          <p:nvPr/>
        </p:nvCxnSpPr>
        <p:spPr>
          <a:xfrm>
            <a:off x="6566328" y="2968688"/>
            <a:ext cx="0" cy="351000"/>
          </a:xfrm>
          <a:prstGeom prst="straightConnector1">
            <a:avLst/>
          </a:prstGeom>
          <a:noFill/>
          <a:ln w="9525" cap="flat" cmpd="sng">
            <a:solidFill>
              <a:schemeClr val="dk1"/>
            </a:solidFill>
            <a:prstDash val="solid"/>
            <a:round/>
            <a:headEnd type="none" w="med" len="med"/>
            <a:tailEnd type="triangle" w="med" len="med"/>
          </a:ln>
        </p:spPr>
      </p:cxnSp>
      <p:grpSp>
        <p:nvGrpSpPr>
          <p:cNvPr id="828" name="Google Shape;828;p59"/>
          <p:cNvGrpSpPr/>
          <p:nvPr/>
        </p:nvGrpSpPr>
        <p:grpSpPr>
          <a:xfrm rot="5400000">
            <a:off x="7995450" y="1400213"/>
            <a:ext cx="435300" cy="435300"/>
            <a:chOff x="899875" y="4222075"/>
            <a:chExt cx="435300" cy="435300"/>
          </a:xfrm>
        </p:grpSpPr>
        <p:sp>
          <p:nvSpPr>
            <p:cNvPr id="829" name="Google Shape;829;p59"/>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9"/>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4"/>
        <p:cNvGrpSpPr/>
        <p:nvPr/>
      </p:nvGrpSpPr>
      <p:grpSpPr>
        <a:xfrm>
          <a:off x="0" y="0"/>
          <a:ext cx="0" cy="0"/>
          <a:chOff x="0" y="0"/>
          <a:chExt cx="0" cy="0"/>
        </a:xfrm>
      </p:grpSpPr>
      <p:sp>
        <p:nvSpPr>
          <p:cNvPr id="835" name="Google Shape;835;p60"/>
          <p:cNvSpPr/>
          <p:nvPr/>
        </p:nvSpPr>
        <p:spPr>
          <a:xfrm>
            <a:off x="4952750" y="1822450"/>
            <a:ext cx="2512200" cy="176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0"/>
          <p:cNvSpPr/>
          <p:nvPr/>
        </p:nvSpPr>
        <p:spPr>
          <a:xfrm>
            <a:off x="1679050" y="1822450"/>
            <a:ext cx="2512200" cy="176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0"/>
          <p:cNvSpPr txBox="1">
            <a:spLocks noGrp="1"/>
          </p:cNvSpPr>
          <p:nvPr>
            <p:ph type="subTitle" idx="1"/>
          </p:nvPr>
        </p:nvSpPr>
        <p:spPr>
          <a:xfrm>
            <a:off x="1819275" y="2375700"/>
            <a:ext cx="2247600" cy="1210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Despite being red, Mars</a:t>
            </a:r>
            <a:r>
              <a:rPr lang="en" b="1"/>
              <a:t> </a:t>
            </a:r>
            <a:r>
              <a:rPr lang="en"/>
              <a:t>is actually a cold place. It's full of iron oxide dust, which gives the planet its reddish cast</a:t>
            </a:r>
            <a:endParaRPr/>
          </a:p>
        </p:txBody>
      </p:sp>
      <p:sp>
        <p:nvSpPr>
          <p:cNvPr id="838" name="Google Shape;838;p60"/>
          <p:cNvSpPr txBox="1">
            <a:spLocks noGrp="1"/>
          </p:cNvSpPr>
          <p:nvPr>
            <p:ph type="subTitle" idx="2"/>
          </p:nvPr>
        </p:nvSpPr>
        <p:spPr>
          <a:xfrm>
            <a:off x="1820625" y="1921350"/>
            <a:ext cx="22449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QUESTION</a:t>
            </a:r>
            <a:endParaRPr/>
          </a:p>
        </p:txBody>
      </p:sp>
      <p:sp>
        <p:nvSpPr>
          <p:cNvPr id="839" name="Google Shape;839;p60"/>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QUESTION AND ANSWER</a:t>
            </a:r>
            <a:endParaRPr/>
          </a:p>
        </p:txBody>
      </p:sp>
      <p:sp>
        <p:nvSpPr>
          <p:cNvPr id="840" name="Google Shape;840;p60"/>
          <p:cNvSpPr txBox="1">
            <a:spLocks noGrp="1"/>
          </p:cNvSpPr>
          <p:nvPr>
            <p:ph type="subTitle" idx="3"/>
          </p:nvPr>
        </p:nvSpPr>
        <p:spPr>
          <a:xfrm>
            <a:off x="5086400" y="2375700"/>
            <a:ext cx="2244900" cy="1210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841" name="Google Shape;841;p60"/>
          <p:cNvSpPr txBox="1">
            <a:spLocks noGrp="1"/>
          </p:cNvSpPr>
          <p:nvPr>
            <p:ph type="subTitle" idx="4"/>
          </p:nvPr>
        </p:nvSpPr>
        <p:spPr>
          <a:xfrm>
            <a:off x="5087450" y="1921350"/>
            <a:ext cx="2242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ANSWER</a:t>
            </a:r>
            <a:endParaRPr/>
          </a:p>
        </p:txBody>
      </p:sp>
      <p:sp>
        <p:nvSpPr>
          <p:cNvPr id="842" name="Google Shape;842;p60"/>
          <p:cNvSpPr/>
          <p:nvPr/>
        </p:nvSpPr>
        <p:spPr>
          <a:xfrm>
            <a:off x="4015725" y="3585838"/>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3" name="Google Shape;843;p60"/>
          <p:cNvPicPr preferRelativeResize="0"/>
          <p:nvPr/>
        </p:nvPicPr>
        <p:blipFill>
          <a:blip r:embed="rId4">
            <a:alphaModFix/>
          </a:blip>
          <a:stretch>
            <a:fillRect/>
          </a:stretch>
        </p:blipFill>
        <p:spPr>
          <a:xfrm>
            <a:off x="6574240" y="126300"/>
            <a:ext cx="1791311" cy="1644350"/>
          </a:xfrm>
          <a:prstGeom prst="rect">
            <a:avLst/>
          </a:prstGeom>
          <a:noFill/>
          <a:ln>
            <a:noFill/>
          </a:ln>
        </p:spPr>
      </p:pic>
      <p:grpSp>
        <p:nvGrpSpPr>
          <p:cNvPr id="844" name="Google Shape;844;p60"/>
          <p:cNvGrpSpPr/>
          <p:nvPr/>
        </p:nvGrpSpPr>
        <p:grpSpPr>
          <a:xfrm>
            <a:off x="1134250" y="1822438"/>
            <a:ext cx="435300" cy="435300"/>
            <a:chOff x="899875" y="4222075"/>
            <a:chExt cx="435300" cy="435300"/>
          </a:xfrm>
        </p:grpSpPr>
        <p:sp>
          <p:nvSpPr>
            <p:cNvPr id="845" name="Google Shape;845;p60"/>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0"/>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60"/>
          <p:cNvGrpSpPr/>
          <p:nvPr/>
        </p:nvGrpSpPr>
        <p:grpSpPr>
          <a:xfrm rot="10800000">
            <a:off x="7574450" y="3150538"/>
            <a:ext cx="435300" cy="435300"/>
            <a:chOff x="899875" y="4222075"/>
            <a:chExt cx="435300" cy="435300"/>
          </a:xfrm>
        </p:grpSpPr>
        <p:sp>
          <p:nvSpPr>
            <p:cNvPr id="848" name="Google Shape;848;p60"/>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0"/>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3"/>
        <p:cNvGrpSpPr/>
        <p:nvPr/>
      </p:nvGrpSpPr>
      <p:grpSpPr>
        <a:xfrm>
          <a:off x="0" y="0"/>
          <a:ext cx="0" cy="0"/>
          <a:chOff x="0" y="0"/>
          <a:chExt cx="0" cy="0"/>
        </a:xfrm>
      </p:grpSpPr>
      <p:sp>
        <p:nvSpPr>
          <p:cNvPr id="854" name="Google Shape;854;p61"/>
          <p:cNvSpPr txBox="1">
            <a:spLocks noGrp="1"/>
          </p:cNvSpPr>
          <p:nvPr>
            <p:ph type="title"/>
          </p:nvPr>
        </p:nvSpPr>
        <p:spPr>
          <a:xfrm>
            <a:off x="713250"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TIMELINE</a:t>
            </a:r>
            <a:endParaRPr/>
          </a:p>
        </p:txBody>
      </p:sp>
      <p:sp>
        <p:nvSpPr>
          <p:cNvPr id="855" name="Google Shape;855;p61"/>
          <p:cNvSpPr/>
          <p:nvPr/>
        </p:nvSpPr>
        <p:spPr>
          <a:xfrm>
            <a:off x="778894" y="318645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1"/>
          <p:cNvSpPr txBox="1">
            <a:spLocks noGrp="1"/>
          </p:cNvSpPr>
          <p:nvPr>
            <p:ph type="subTitle" idx="4294967295"/>
          </p:nvPr>
        </p:nvSpPr>
        <p:spPr>
          <a:xfrm>
            <a:off x="897214" y="3762300"/>
            <a:ext cx="2144700" cy="53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Venus is the second planet from the Sun</a:t>
            </a:r>
            <a:endParaRPr sz="1600"/>
          </a:p>
        </p:txBody>
      </p:sp>
      <p:sp>
        <p:nvSpPr>
          <p:cNvPr id="857" name="Google Shape;857;p61"/>
          <p:cNvSpPr txBox="1">
            <a:spLocks noGrp="1"/>
          </p:cNvSpPr>
          <p:nvPr>
            <p:ph type="subTitle" idx="4294967295"/>
          </p:nvPr>
        </p:nvSpPr>
        <p:spPr>
          <a:xfrm>
            <a:off x="892994" y="3307950"/>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VENUS</a:t>
            </a:r>
            <a:endParaRPr sz="2000" b="1"/>
          </a:p>
        </p:txBody>
      </p:sp>
      <p:sp>
        <p:nvSpPr>
          <p:cNvPr id="858" name="Google Shape;858;p61"/>
          <p:cNvSpPr/>
          <p:nvPr/>
        </p:nvSpPr>
        <p:spPr>
          <a:xfrm>
            <a:off x="3941644" y="318645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1"/>
          <p:cNvSpPr txBox="1">
            <a:spLocks noGrp="1"/>
          </p:cNvSpPr>
          <p:nvPr>
            <p:ph type="subTitle" idx="4294967295"/>
          </p:nvPr>
        </p:nvSpPr>
        <p:spPr>
          <a:xfrm>
            <a:off x="4057314" y="3762300"/>
            <a:ext cx="2144700" cy="53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Saturn is a gas giant with several rings</a:t>
            </a:r>
            <a:endParaRPr sz="1600"/>
          </a:p>
        </p:txBody>
      </p:sp>
      <p:sp>
        <p:nvSpPr>
          <p:cNvPr id="860" name="Google Shape;860;p61"/>
          <p:cNvSpPr txBox="1">
            <a:spLocks noGrp="1"/>
          </p:cNvSpPr>
          <p:nvPr>
            <p:ph type="subTitle" idx="4294967295"/>
          </p:nvPr>
        </p:nvSpPr>
        <p:spPr>
          <a:xfrm>
            <a:off x="4053094" y="3307950"/>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SATURN</a:t>
            </a:r>
            <a:endParaRPr sz="2000" b="1"/>
          </a:p>
        </p:txBody>
      </p:sp>
      <p:sp>
        <p:nvSpPr>
          <p:cNvPr id="861" name="Google Shape;861;p61"/>
          <p:cNvSpPr/>
          <p:nvPr/>
        </p:nvSpPr>
        <p:spPr>
          <a:xfrm>
            <a:off x="2360269" y="135160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1"/>
          <p:cNvSpPr txBox="1">
            <a:spLocks noGrp="1"/>
          </p:cNvSpPr>
          <p:nvPr>
            <p:ph type="subTitle" idx="4294967295"/>
          </p:nvPr>
        </p:nvSpPr>
        <p:spPr>
          <a:xfrm>
            <a:off x="2475927" y="1430263"/>
            <a:ext cx="2144700" cy="53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It’s the closest planet to the Sun</a:t>
            </a:r>
            <a:endParaRPr sz="1600"/>
          </a:p>
        </p:txBody>
      </p:sp>
      <p:sp>
        <p:nvSpPr>
          <p:cNvPr id="863" name="Google Shape;863;p61"/>
          <p:cNvSpPr txBox="1">
            <a:spLocks noGrp="1"/>
          </p:cNvSpPr>
          <p:nvPr>
            <p:ph type="subTitle" idx="4294967295"/>
          </p:nvPr>
        </p:nvSpPr>
        <p:spPr>
          <a:xfrm>
            <a:off x="2471706" y="2076900"/>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MERCURY</a:t>
            </a:r>
            <a:endParaRPr sz="2000" b="1"/>
          </a:p>
        </p:txBody>
      </p:sp>
      <p:sp>
        <p:nvSpPr>
          <p:cNvPr id="864" name="Google Shape;864;p61"/>
          <p:cNvSpPr/>
          <p:nvPr/>
        </p:nvSpPr>
        <p:spPr>
          <a:xfrm>
            <a:off x="5523019" y="1351600"/>
            <a:ext cx="2371800" cy="114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1"/>
          <p:cNvSpPr txBox="1">
            <a:spLocks noGrp="1"/>
          </p:cNvSpPr>
          <p:nvPr>
            <p:ph type="subTitle" idx="4294967295"/>
          </p:nvPr>
        </p:nvSpPr>
        <p:spPr>
          <a:xfrm>
            <a:off x="5641339" y="1426464"/>
            <a:ext cx="2144700" cy="5370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600"/>
              <a:t>Jupiter is the biggest planet of them all</a:t>
            </a:r>
            <a:endParaRPr sz="1600"/>
          </a:p>
        </p:txBody>
      </p:sp>
      <p:sp>
        <p:nvSpPr>
          <p:cNvPr id="866" name="Google Shape;866;p61"/>
          <p:cNvSpPr txBox="1">
            <a:spLocks noGrp="1"/>
          </p:cNvSpPr>
          <p:nvPr>
            <p:ph type="subTitle" idx="4294967295"/>
          </p:nvPr>
        </p:nvSpPr>
        <p:spPr>
          <a:xfrm>
            <a:off x="5637119" y="2076900"/>
            <a:ext cx="2142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JUPITER</a:t>
            </a:r>
            <a:endParaRPr sz="2000" b="1"/>
          </a:p>
        </p:txBody>
      </p:sp>
      <p:cxnSp>
        <p:nvCxnSpPr>
          <p:cNvPr id="867" name="Google Shape;867;p61"/>
          <p:cNvCxnSpPr/>
          <p:nvPr/>
        </p:nvCxnSpPr>
        <p:spPr>
          <a:xfrm>
            <a:off x="728150" y="2840525"/>
            <a:ext cx="7709100" cy="0"/>
          </a:xfrm>
          <a:prstGeom prst="straightConnector1">
            <a:avLst/>
          </a:prstGeom>
          <a:noFill/>
          <a:ln w="9525" cap="flat" cmpd="sng">
            <a:solidFill>
              <a:schemeClr val="dk1"/>
            </a:solidFill>
            <a:prstDash val="solid"/>
            <a:round/>
            <a:headEnd type="diamond" w="med" len="med"/>
            <a:tailEnd type="triangle" w="med" len="med"/>
          </a:ln>
        </p:spPr>
      </p:cxnSp>
      <p:sp>
        <p:nvSpPr>
          <p:cNvPr id="868" name="Google Shape;868;p61"/>
          <p:cNvSpPr/>
          <p:nvPr/>
        </p:nvSpPr>
        <p:spPr>
          <a:xfrm>
            <a:off x="1920675" y="2791625"/>
            <a:ext cx="978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1"/>
          <p:cNvSpPr/>
          <p:nvPr/>
        </p:nvSpPr>
        <p:spPr>
          <a:xfrm>
            <a:off x="3499375" y="2791625"/>
            <a:ext cx="978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1"/>
          <p:cNvSpPr/>
          <p:nvPr/>
        </p:nvSpPr>
        <p:spPr>
          <a:xfrm>
            <a:off x="5075350" y="2791625"/>
            <a:ext cx="978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1"/>
          <p:cNvSpPr/>
          <p:nvPr/>
        </p:nvSpPr>
        <p:spPr>
          <a:xfrm>
            <a:off x="6651325" y="2791625"/>
            <a:ext cx="978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 name="Google Shape;872;p61"/>
          <p:cNvCxnSpPr>
            <a:stCxn id="868" idx="2"/>
            <a:endCxn id="855" idx="0"/>
          </p:cNvCxnSpPr>
          <p:nvPr/>
        </p:nvCxnSpPr>
        <p:spPr>
          <a:xfrm flipH="1">
            <a:off x="1964775" y="2889425"/>
            <a:ext cx="4800" cy="297000"/>
          </a:xfrm>
          <a:prstGeom prst="straightConnector1">
            <a:avLst/>
          </a:prstGeom>
          <a:noFill/>
          <a:ln w="9525" cap="flat" cmpd="sng">
            <a:solidFill>
              <a:schemeClr val="dk1"/>
            </a:solidFill>
            <a:prstDash val="solid"/>
            <a:round/>
            <a:headEnd type="none" w="med" len="med"/>
            <a:tailEnd type="triangle" w="med" len="med"/>
          </a:ln>
        </p:spPr>
      </p:cxnSp>
      <p:cxnSp>
        <p:nvCxnSpPr>
          <p:cNvPr id="873" name="Google Shape;873;p61"/>
          <p:cNvCxnSpPr>
            <a:stCxn id="869" idx="0"/>
            <a:endCxn id="861" idx="2"/>
          </p:cNvCxnSpPr>
          <p:nvPr/>
        </p:nvCxnSpPr>
        <p:spPr>
          <a:xfrm rot="10800000">
            <a:off x="3546175" y="2494625"/>
            <a:ext cx="2100" cy="297000"/>
          </a:xfrm>
          <a:prstGeom prst="straightConnector1">
            <a:avLst/>
          </a:prstGeom>
          <a:noFill/>
          <a:ln w="9525" cap="flat" cmpd="sng">
            <a:solidFill>
              <a:schemeClr val="dk1"/>
            </a:solidFill>
            <a:prstDash val="solid"/>
            <a:round/>
            <a:headEnd type="none" w="med" len="med"/>
            <a:tailEnd type="triangle" w="med" len="med"/>
          </a:ln>
        </p:spPr>
      </p:cxnSp>
      <p:cxnSp>
        <p:nvCxnSpPr>
          <p:cNvPr id="874" name="Google Shape;874;p61"/>
          <p:cNvCxnSpPr>
            <a:stCxn id="871" idx="0"/>
            <a:endCxn id="864" idx="2"/>
          </p:cNvCxnSpPr>
          <p:nvPr/>
        </p:nvCxnSpPr>
        <p:spPr>
          <a:xfrm rot="10800000" flipH="1">
            <a:off x="6700225" y="2494625"/>
            <a:ext cx="8700" cy="297000"/>
          </a:xfrm>
          <a:prstGeom prst="straightConnector1">
            <a:avLst/>
          </a:prstGeom>
          <a:noFill/>
          <a:ln w="9525" cap="flat" cmpd="sng">
            <a:solidFill>
              <a:schemeClr val="dk1"/>
            </a:solidFill>
            <a:prstDash val="solid"/>
            <a:round/>
            <a:headEnd type="none" w="med" len="med"/>
            <a:tailEnd type="triangle" w="med" len="med"/>
          </a:ln>
        </p:spPr>
      </p:cxnSp>
      <p:cxnSp>
        <p:nvCxnSpPr>
          <p:cNvPr id="875" name="Google Shape;875;p61"/>
          <p:cNvCxnSpPr>
            <a:stCxn id="870" idx="2"/>
            <a:endCxn id="858" idx="0"/>
          </p:cNvCxnSpPr>
          <p:nvPr/>
        </p:nvCxnSpPr>
        <p:spPr>
          <a:xfrm>
            <a:off x="5124250" y="2889425"/>
            <a:ext cx="3300" cy="297000"/>
          </a:xfrm>
          <a:prstGeom prst="straightConnector1">
            <a:avLst/>
          </a:prstGeom>
          <a:noFill/>
          <a:ln w="9525" cap="flat" cmpd="sng">
            <a:solidFill>
              <a:schemeClr val="dk1"/>
            </a:solidFill>
            <a:prstDash val="solid"/>
            <a:round/>
            <a:headEnd type="none" w="med" len="med"/>
            <a:tailEnd type="triangle" w="med" len="med"/>
          </a:ln>
        </p:spPr>
      </p:cxnSp>
      <p:grpSp>
        <p:nvGrpSpPr>
          <p:cNvPr id="876" name="Google Shape;876;p61"/>
          <p:cNvGrpSpPr/>
          <p:nvPr/>
        </p:nvGrpSpPr>
        <p:grpSpPr>
          <a:xfrm>
            <a:off x="1799150" y="1351588"/>
            <a:ext cx="435300" cy="435300"/>
            <a:chOff x="899875" y="4222075"/>
            <a:chExt cx="435300" cy="435300"/>
          </a:xfrm>
        </p:grpSpPr>
        <p:sp>
          <p:nvSpPr>
            <p:cNvPr id="877" name="Google Shape;877;p61"/>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61"/>
          <p:cNvGrpSpPr/>
          <p:nvPr/>
        </p:nvGrpSpPr>
        <p:grpSpPr>
          <a:xfrm>
            <a:off x="6446850" y="3186438"/>
            <a:ext cx="435300" cy="435300"/>
            <a:chOff x="899875" y="4222075"/>
            <a:chExt cx="435300" cy="435300"/>
          </a:xfrm>
        </p:grpSpPr>
        <p:sp>
          <p:nvSpPr>
            <p:cNvPr id="880" name="Google Shape;880;p61"/>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5"/>
        <p:cNvGrpSpPr/>
        <p:nvPr/>
      </p:nvGrpSpPr>
      <p:grpSpPr>
        <a:xfrm>
          <a:off x="0" y="0"/>
          <a:ext cx="0" cy="0"/>
          <a:chOff x="0" y="0"/>
          <a:chExt cx="0" cy="0"/>
        </a:xfrm>
      </p:grpSpPr>
      <p:sp>
        <p:nvSpPr>
          <p:cNvPr id="886" name="Google Shape;886;p62"/>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PARTS AND WHOLE</a:t>
            </a:r>
            <a:endParaRPr/>
          </a:p>
        </p:txBody>
      </p:sp>
      <p:pic>
        <p:nvPicPr>
          <p:cNvPr id="887" name="Google Shape;887;p62"/>
          <p:cNvPicPr preferRelativeResize="0"/>
          <p:nvPr/>
        </p:nvPicPr>
        <p:blipFill rotWithShape="1">
          <a:blip r:embed="rId4">
            <a:alphaModFix/>
          </a:blip>
          <a:srcRect t="45825" r="43467"/>
          <a:stretch/>
        </p:blipFill>
        <p:spPr>
          <a:xfrm>
            <a:off x="3974800" y="0"/>
            <a:ext cx="5169198" cy="2784076"/>
          </a:xfrm>
          <a:prstGeom prst="rect">
            <a:avLst/>
          </a:prstGeom>
          <a:noFill/>
          <a:ln>
            <a:noFill/>
          </a:ln>
        </p:spPr>
      </p:pic>
      <p:sp>
        <p:nvSpPr>
          <p:cNvPr id="888" name="Google Shape;888;p62"/>
          <p:cNvSpPr/>
          <p:nvPr/>
        </p:nvSpPr>
        <p:spPr>
          <a:xfrm>
            <a:off x="4800169" y="2911075"/>
            <a:ext cx="16824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889" name="Google Shape;889;p62"/>
          <p:cNvSpPr txBox="1">
            <a:spLocks noGrp="1"/>
          </p:cNvSpPr>
          <p:nvPr>
            <p:ph type="subTitle" idx="4294967295"/>
          </p:nvPr>
        </p:nvSpPr>
        <p:spPr>
          <a:xfrm>
            <a:off x="4880618" y="303272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MARS</a:t>
            </a:r>
            <a:endParaRPr b="1">
              <a:solidFill>
                <a:schemeClr val="lt1"/>
              </a:solidFill>
              <a:latin typeface="Big Shoulders Text"/>
              <a:ea typeface="Big Shoulders Text"/>
              <a:cs typeface="Big Shoulders Text"/>
              <a:sym typeface="Big Shoulders Text"/>
            </a:endParaRPr>
          </a:p>
        </p:txBody>
      </p:sp>
      <p:sp>
        <p:nvSpPr>
          <p:cNvPr id="890" name="Google Shape;890;p62"/>
          <p:cNvSpPr/>
          <p:nvPr/>
        </p:nvSpPr>
        <p:spPr>
          <a:xfrm>
            <a:off x="6748319" y="2911075"/>
            <a:ext cx="1682400" cy="584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600">
              <a:solidFill>
                <a:schemeClr val="lt1"/>
              </a:solidFill>
              <a:latin typeface="Big Shoulders Text SemiBold"/>
              <a:ea typeface="Big Shoulders Text SemiBold"/>
              <a:cs typeface="Big Shoulders Text SemiBold"/>
              <a:sym typeface="Big Shoulders Text SemiBold"/>
            </a:endParaRPr>
          </a:p>
        </p:txBody>
      </p:sp>
      <p:sp>
        <p:nvSpPr>
          <p:cNvPr id="891" name="Google Shape;891;p62"/>
          <p:cNvSpPr txBox="1">
            <a:spLocks noGrp="1"/>
          </p:cNvSpPr>
          <p:nvPr>
            <p:ph type="subTitle" idx="4294967295"/>
          </p:nvPr>
        </p:nvSpPr>
        <p:spPr>
          <a:xfrm>
            <a:off x="6828768" y="3032725"/>
            <a:ext cx="15222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Big Shoulders Text"/>
                <a:ea typeface="Big Shoulders Text"/>
                <a:cs typeface="Big Shoulders Text"/>
                <a:sym typeface="Big Shoulders Text"/>
              </a:rPr>
              <a:t>VENUS</a:t>
            </a:r>
            <a:endParaRPr b="1">
              <a:solidFill>
                <a:schemeClr val="lt1"/>
              </a:solidFill>
              <a:latin typeface="Big Shoulders Text"/>
              <a:ea typeface="Big Shoulders Text"/>
              <a:cs typeface="Big Shoulders Text"/>
              <a:sym typeface="Big Shoulders Text"/>
            </a:endParaRPr>
          </a:p>
        </p:txBody>
      </p:sp>
      <p:cxnSp>
        <p:nvCxnSpPr>
          <p:cNvPr id="892" name="Google Shape;892;p62"/>
          <p:cNvCxnSpPr>
            <a:stCxn id="893" idx="3"/>
            <a:endCxn id="890" idx="0"/>
          </p:cNvCxnSpPr>
          <p:nvPr/>
        </p:nvCxnSpPr>
        <p:spPr>
          <a:xfrm>
            <a:off x="6645600" y="2681925"/>
            <a:ext cx="943800" cy="229200"/>
          </a:xfrm>
          <a:prstGeom prst="bentConnector2">
            <a:avLst/>
          </a:prstGeom>
          <a:noFill/>
          <a:ln w="9525" cap="flat" cmpd="sng">
            <a:solidFill>
              <a:schemeClr val="dk1"/>
            </a:solidFill>
            <a:prstDash val="solid"/>
            <a:round/>
            <a:headEnd type="none" w="med" len="med"/>
            <a:tailEnd type="triangle" w="med" len="med"/>
          </a:ln>
        </p:spPr>
      </p:cxnSp>
      <p:sp>
        <p:nvSpPr>
          <p:cNvPr id="893" name="Google Shape;893;p62"/>
          <p:cNvSpPr/>
          <p:nvPr/>
        </p:nvSpPr>
        <p:spPr>
          <a:xfrm>
            <a:off x="6562200" y="2640225"/>
            <a:ext cx="83400" cy="8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2"/>
          <p:cNvSpPr/>
          <p:nvPr/>
        </p:nvSpPr>
        <p:spPr>
          <a:xfrm>
            <a:off x="4800425" y="1543875"/>
            <a:ext cx="3630300" cy="91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2"/>
          <p:cNvSpPr txBox="1">
            <a:spLocks noGrp="1"/>
          </p:cNvSpPr>
          <p:nvPr>
            <p:ph type="subTitle" idx="4294967295"/>
          </p:nvPr>
        </p:nvSpPr>
        <p:spPr>
          <a:xfrm>
            <a:off x="4923950" y="2119725"/>
            <a:ext cx="3337800" cy="2499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400"/>
              <a:t>Ceres is in an asteroid belt</a:t>
            </a:r>
            <a:endParaRPr sz="1400"/>
          </a:p>
        </p:txBody>
      </p:sp>
      <p:sp>
        <p:nvSpPr>
          <p:cNvPr id="896" name="Google Shape;896;p62"/>
          <p:cNvSpPr txBox="1">
            <a:spLocks noGrp="1"/>
          </p:cNvSpPr>
          <p:nvPr>
            <p:ph type="subTitle" idx="4294967295"/>
          </p:nvPr>
        </p:nvSpPr>
        <p:spPr>
          <a:xfrm>
            <a:off x="4947548" y="1665375"/>
            <a:ext cx="33339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PARTS OF THE OBJECT</a:t>
            </a:r>
            <a:endParaRPr sz="2000" b="1"/>
          </a:p>
        </p:txBody>
      </p:sp>
      <p:sp>
        <p:nvSpPr>
          <p:cNvPr id="897" name="Google Shape;897;p62"/>
          <p:cNvSpPr/>
          <p:nvPr/>
        </p:nvSpPr>
        <p:spPr>
          <a:xfrm>
            <a:off x="766475" y="3682625"/>
            <a:ext cx="3811500" cy="91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2"/>
          <p:cNvSpPr txBox="1">
            <a:spLocks noGrp="1"/>
          </p:cNvSpPr>
          <p:nvPr>
            <p:ph type="subTitle" idx="4294967295"/>
          </p:nvPr>
        </p:nvSpPr>
        <p:spPr>
          <a:xfrm>
            <a:off x="1024800" y="4258475"/>
            <a:ext cx="3282900" cy="2706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sz="1400"/>
              <a:t>Venus is the second planet from the Sun</a:t>
            </a:r>
            <a:endParaRPr sz="1400"/>
          </a:p>
        </p:txBody>
      </p:sp>
      <p:sp>
        <p:nvSpPr>
          <p:cNvPr id="899" name="Google Shape;899;p62"/>
          <p:cNvSpPr txBox="1">
            <a:spLocks noGrp="1"/>
          </p:cNvSpPr>
          <p:nvPr>
            <p:ph type="subTitle" idx="4294967295"/>
          </p:nvPr>
        </p:nvSpPr>
        <p:spPr>
          <a:xfrm>
            <a:off x="949841" y="3804125"/>
            <a:ext cx="34428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IF THE PARTS WERE MISSING</a:t>
            </a:r>
            <a:endParaRPr sz="2000" b="1"/>
          </a:p>
        </p:txBody>
      </p:sp>
      <p:sp>
        <p:nvSpPr>
          <p:cNvPr id="900" name="Google Shape;900;p62"/>
          <p:cNvSpPr/>
          <p:nvPr/>
        </p:nvSpPr>
        <p:spPr>
          <a:xfrm>
            <a:off x="4800175" y="3682625"/>
            <a:ext cx="3630600" cy="916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1200"/>
              </a:spcAft>
              <a:buNone/>
            </a:pPr>
            <a:endParaRPr>
              <a:solidFill>
                <a:schemeClr val="dk1"/>
              </a:solidFill>
              <a:latin typeface="Nunito"/>
              <a:ea typeface="Nunito"/>
              <a:cs typeface="Nunito"/>
              <a:sym typeface="Nunito"/>
            </a:endParaRPr>
          </a:p>
        </p:txBody>
      </p:sp>
      <p:sp>
        <p:nvSpPr>
          <p:cNvPr id="901" name="Google Shape;901;p62"/>
          <p:cNvSpPr txBox="1">
            <a:spLocks noGrp="1"/>
          </p:cNvSpPr>
          <p:nvPr>
            <p:ph type="subTitle" idx="4294967295"/>
          </p:nvPr>
        </p:nvSpPr>
        <p:spPr>
          <a:xfrm>
            <a:off x="4981297" y="4258475"/>
            <a:ext cx="3283200" cy="270600"/>
          </a:xfrm>
          <a:prstGeom prst="rect">
            <a:avLst/>
          </a:prstGeom>
        </p:spPr>
        <p:txBody>
          <a:bodyPr spcFirstLastPara="1" wrap="square" lIns="0" tIns="0" rIns="0" bIns="0" anchor="t" anchorCtr="0">
            <a:noAutofit/>
          </a:bodyPr>
          <a:lstStyle/>
          <a:p>
            <a:pPr marL="0" marR="0" lvl="0" indent="0" algn="ctr" rtl="0">
              <a:lnSpc>
                <a:spcPct val="100000"/>
              </a:lnSpc>
              <a:spcBef>
                <a:spcPts val="0"/>
              </a:spcBef>
              <a:spcAft>
                <a:spcPts val="1200"/>
              </a:spcAft>
              <a:buNone/>
            </a:pPr>
            <a:r>
              <a:rPr lang="en" sz="1400"/>
              <a:t>Pluto is now considered a dwarf planet</a:t>
            </a:r>
            <a:endParaRPr sz="1400"/>
          </a:p>
        </p:txBody>
      </p:sp>
      <p:sp>
        <p:nvSpPr>
          <p:cNvPr id="902" name="Google Shape;902;p62"/>
          <p:cNvSpPr txBox="1">
            <a:spLocks noGrp="1"/>
          </p:cNvSpPr>
          <p:nvPr>
            <p:ph type="subTitle" idx="4294967295"/>
          </p:nvPr>
        </p:nvSpPr>
        <p:spPr>
          <a:xfrm>
            <a:off x="4974841" y="3804125"/>
            <a:ext cx="3279300" cy="340800"/>
          </a:xfrm>
          <a:prstGeom prst="rect">
            <a:avLst/>
          </a:prstGeom>
          <a:solidFill>
            <a:schemeClr val="dk1"/>
          </a:solidFill>
        </p:spPr>
        <p:txBody>
          <a:bodyPr spcFirstLastPara="1" wrap="square" lIns="0" tIns="0" rIns="0" bIns="0" anchor="ctr" anchorCtr="0">
            <a:noAutofit/>
          </a:bodyPr>
          <a:lstStyle/>
          <a:p>
            <a:pPr marL="0" marR="0" lvl="0" indent="0" algn="ctr" rtl="0">
              <a:lnSpc>
                <a:spcPct val="100000"/>
              </a:lnSpc>
              <a:spcBef>
                <a:spcPts val="0"/>
              </a:spcBef>
              <a:spcAft>
                <a:spcPts val="1200"/>
              </a:spcAft>
              <a:buNone/>
            </a:pPr>
            <a:r>
              <a:rPr lang="en" b="1">
                <a:solidFill>
                  <a:schemeClr val="lt1"/>
                </a:solidFill>
                <a:latin typeface="Big Shoulders Text"/>
                <a:ea typeface="Big Shoulders Text"/>
                <a:cs typeface="Big Shoulders Text"/>
                <a:sym typeface="Big Shoulders Text"/>
              </a:rPr>
              <a:t>WHAT IS THE FUNCTION?</a:t>
            </a:r>
            <a:endParaRPr b="1">
              <a:solidFill>
                <a:schemeClr val="lt1"/>
              </a:solidFill>
              <a:latin typeface="Big Shoulders Text"/>
              <a:ea typeface="Big Shoulders Text"/>
              <a:cs typeface="Big Shoulders Text"/>
              <a:sym typeface="Big Shoulders Text"/>
            </a:endParaRPr>
          </a:p>
        </p:txBody>
      </p:sp>
      <p:sp>
        <p:nvSpPr>
          <p:cNvPr id="903" name="Google Shape;903;p62"/>
          <p:cNvSpPr/>
          <p:nvPr/>
        </p:nvSpPr>
        <p:spPr>
          <a:xfrm>
            <a:off x="760500" y="1534375"/>
            <a:ext cx="3811500" cy="144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2"/>
          <p:cNvSpPr txBox="1">
            <a:spLocks noGrp="1"/>
          </p:cNvSpPr>
          <p:nvPr>
            <p:ph type="subTitle" idx="4294967295"/>
          </p:nvPr>
        </p:nvSpPr>
        <p:spPr>
          <a:xfrm>
            <a:off x="947675" y="2110225"/>
            <a:ext cx="3373500" cy="747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1400"/>
              <a:t>Earth is the third planet from the Sun and the only one that harbors life in the Solar System. This is where we all live</a:t>
            </a:r>
            <a:endParaRPr sz="1400"/>
          </a:p>
        </p:txBody>
      </p:sp>
      <p:sp>
        <p:nvSpPr>
          <p:cNvPr id="905" name="Google Shape;905;p62"/>
          <p:cNvSpPr txBox="1">
            <a:spLocks noGrp="1"/>
          </p:cNvSpPr>
          <p:nvPr>
            <p:ph type="subTitle" idx="4294967295"/>
          </p:nvPr>
        </p:nvSpPr>
        <p:spPr>
          <a:xfrm>
            <a:off x="938075" y="1655875"/>
            <a:ext cx="3468300" cy="340800"/>
          </a:xfrm>
          <a:prstGeom prst="rect">
            <a:avLst/>
          </a:prstGeom>
          <a:solidFill>
            <a:schemeClr val="dk1"/>
          </a:solidFill>
        </p:spPr>
        <p:txBody>
          <a:bodyPr spcFirstLastPara="1" wrap="square" lIns="0" tIns="0" rIns="0" bIns="0" anchor="ctr" anchorCtr="0">
            <a:noAutofit/>
          </a:bodyPr>
          <a:lstStyle/>
          <a:p>
            <a:pPr marL="0" lvl="0" indent="0" algn="ctr" rtl="0">
              <a:spcBef>
                <a:spcPts val="0"/>
              </a:spcBef>
              <a:spcAft>
                <a:spcPts val="1200"/>
              </a:spcAft>
              <a:buNone/>
            </a:pPr>
            <a:r>
              <a:rPr lang="en" b="1">
                <a:solidFill>
                  <a:schemeClr val="lt1"/>
                </a:solidFill>
                <a:latin typeface="Big Shoulders Text"/>
                <a:ea typeface="Big Shoulders Text"/>
                <a:cs typeface="Big Shoulders Text"/>
                <a:sym typeface="Big Shoulders Text"/>
              </a:rPr>
              <a:t>THE WHOLE OBJECT</a:t>
            </a:r>
            <a:endParaRPr b="1">
              <a:solidFill>
                <a:schemeClr val="lt1"/>
              </a:solidFill>
              <a:latin typeface="Big Shoulders Text"/>
              <a:ea typeface="Big Shoulders Text"/>
              <a:cs typeface="Big Shoulders Text"/>
              <a:sym typeface="Big Shoulders Text"/>
            </a:endParaRPr>
          </a:p>
        </p:txBody>
      </p:sp>
      <p:cxnSp>
        <p:nvCxnSpPr>
          <p:cNvPr id="906" name="Google Shape;906;p62"/>
          <p:cNvCxnSpPr>
            <a:stCxn id="895" idx="2"/>
            <a:endCxn id="893" idx="0"/>
          </p:cNvCxnSpPr>
          <p:nvPr/>
        </p:nvCxnSpPr>
        <p:spPr>
          <a:xfrm>
            <a:off x="6592850" y="2369625"/>
            <a:ext cx="11100" cy="270600"/>
          </a:xfrm>
          <a:prstGeom prst="straightConnector1">
            <a:avLst/>
          </a:prstGeom>
          <a:noFill/>
          <a:ln w="9525" cap="flat" cmpd="sng">
            <a:solidFill>
              <a:schemeClr val="dk1"/>
            </a:solidFill>
            <a:prstDash val="solid"/>
            <a:round/>
            <a:headEnd type="none" w="med" len="med"/>
            <a:tailEnd type="none" w="med" len="med"/>
          </a:ln>
        </p:spPr>
      </p:cxnSp>
      <p:cxnSp>
        <p:nvCxnSpPr>
          <p:cNvPr id="907" name="Google Shape;907;p62"/>
          <p:cNvCxnSpPr>
            <a:stCxn id="893" idx="1"/>
            <a:endCxn id="888" idx="0"/>
          </p:cNvCxnSpPr>
          <p:nvPr/>
        </p:nvCxnSpPr>
        <p:spPr>
          <a:xfrm flipH="1">
            <a:off x="5641500" y="2681925"/>
            <a:ext cx="920700" cy="229200"/>
          </a:xfrm>
          <a:prstGeom prst="bentConnector2">
            <a:avLst/>
          </a:prstGeom>
          <a:noFill/>
          <a:ln w="9525" cap="flat" cmpd="sng">
            <a:solidFill>
              <a:schemeClr val="dk1"/>
            </a:solidFill>
            <a:prstDash val="solid"/>
            <a:round/>
            <a:headEnd type="none" w="med" len="med"/>
            <a:tailEnd type="triangle" w="med" len="med"/>
          </a:ln>
        </p:spPr>
      </p:cxnSp>
      <p:grpSp>
        <p:nvGrpSpPr>
          <p:cNvPr id="908" name="Google Shape;908;p62"/>
          <p:cNvGrpSpPr/>
          <p:nvPr/>
        </p:nvGrpSpPr>
        <p:grpSpPr>
          <a:xfrm rot="5400000">
            <a:off x="2416775" y="3111738"/>
            <a:ext cx="435300" cy="435300"/>
            <a:chOff x="899875" y="4222075"/>
            <a:chExt cx="435300" cy="435300"/>
          </a:xfrm>
        </p:grpSpPr>
        <p:sp>
          <p:nvSpPr>
            <p:cNvPr id="909" name="Google Shape;909;p62"/>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2"/>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7"/>
          <p:cNvSpPr/>
          <p:nvPr/>
        </p:nvSpPr>
        <p:spPr>
          <a:xfrm>
            <a:off x="1251000" y="806400"/>
            <a:ext cx="6642000" cy="3530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solidFill>
                <a:schemeClr val="dk1"/>
              </a:solidFill>
              <a:latin typeface="Zen Kaku Gothic New"/>
              <a:ea typeface="Zen Kaku Gothic New"/>
              <a:cs typeface="Zen Kaku Gothic New"/>
              <a:sym typeface="Zen Kaku Gothic New"/>
            </a:endParaRPr>
          </a:p>
        </p:txBody>
      </p:sp>
      <p:sp>
        <p:nvSpPr>
          <p:cNvPr id="316" name="Google Shape;316;p37"/>
          <p:cNvSpPr/>
          <p:nvPr/>
        </p:nvSpPr>
        <p:spPr>
          <a:xfrm>
            <a:off x="4307850" y="1688375"/>
            <a:ext cx="528300" cy="49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7"/>
          <p:cNvSpPr txBox="1">
            <a:spLocks noGrp="1"/>
          </p:cNvSpPr>
          <p:nvPr>
            <p:ph type="title" idx="2"/>
          </p:nvPr>
        </p:nvSpPr>
        <p:spPr>
          <a:xfrm>
            <a:off x="4345050" y="1778725"/>
            <a:ext cx="458100" cy="349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grpSp>
        <p:nvGrpSpPr>
          <p:cNvPr id="318" name="Google Shape;318;p37"/>
          <p:cNvGrpSpPr/>
          <p:nvPr/>
        </p:nvGrpSpPr>
        <p:grpSpPr>
          <a:xfrm rot="5400000">
            <a:off x="528872" y="3388369"/>
            <a:ext cx="1052172" cy="392083"/>
            <a:chOff x="7980725" y="4734725"/>
            <a:chExt cx="450050" cy="167700"/>
          </a:xfrm>
        </p:grpSpPr>
        <p:sp>
          <p:nvSpPr>
            <p:cNvPr id="319" name="Google Shape;319;p37"/>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7"/>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7"/>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37"/>
          <p:cNvSpPr/>
          <p:nvPr/>
        </p:nvSpPr>
        <p:spPr>
          <a:xfrm>
            <a:off x="7292325" y="250538"/>
            <a:ext cx="1185300" cy="13683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3" name="Google Shape;323;p37"/>
          <p:cNvPicPr preferRelativeResize="0"/>
          <p:nvPr/>
        </p:nvPicPr>
        <p:blipFill rotWithShape="1">
          <a:blip r:embed="rId3">
            <a:alphaModFix/>
          </a:blip>
          <a:srcRect t="9" b="19"/>
          <a:stretch/>
        </p:blipFill>
        <p:spPr>
          <a:xfrm>
            <a:off x="6192776" y="1718349"/>
            <a:ext cx="3230626" cy="3425150"/>
          </a:xfrm>
          <a:prstGeom prst="rect">
            <a:avLst/>
          </a:prstGeom>
          <a:noFill/>
          <a:ln>
            <a:noFill/>
          </a:ln>
        </p:spPr>
      </p:pic>
      <p:sp>
        <p:nvSpPr>
          <p:cNvPr id="324" name="Google Shape;324;p37"/>
          <p:cNvSpPr txBox="1">
            <a:spLocks noGrp="1"/>
          </p:cNvSpPr>
          <p:nvPr>
            <p:ph type="title"/>
          </p:nvPr>
        </p:nvSpPr>
        <p:spPr>
          <a:xfrm>
            <a:off x="2434350" y="2367025"/>
            <a:ext cx="4279500" cy="607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 QUE ES ?</a:t>
            </a:r>
            <a:endParaRPr dirty="0"/>
          </a:p>
        </p:txBody>
      </p:sp>
    </p:spTree>
  </p:cSld>
  <p:clrMapOvr>
    <a:masterClrMapping/>
  </p:clrMapOvr>
  <p:transition spd="slow">
    <p:cover/>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14"/>
        <p:cNvGrpSpPr/>
        <p:nvPr/>
      </p:nvGrpSpPr>
      <p:grpSpPr>
        <a:xfrm>
          <a:off x="0" y="0"/>
          <a:ext cx="0" cy="0"/>
          <a:chOff x="0" y="0"/>
          <a:chExt cx="0" cy="0"/>
        </a:xfrm>
      </p:grpSpPr>
      <p:sp>
        <p:nvSpPr>
          <p:cNvPr id="915" name="Google Shape;915;p63"/>
          <p:cNvSpPr txBox="1">
            <a:spLocks noGrp="1"/>
          </p:cNvSpPr>
          <p:nvPr>
            <p:ph type="title"/>
          </p:nvPr>
        </p:nvSpPr>
        <p:spPr>
          <a:xfrm>
            <a:off x="2460350" y="609400"/>
            <a:ext cx="4228500" cy="1188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¡GRACIAS!</a:t>
            </a:r>
            <a:endParaRPr dirty="0"/>
          </a:p>
        </p:txBody>
      </p:sp>
      <p:sp>
        <p:nvSpPr>
          <p:cNvPr id="916" name="Google Shape;916;p63"/>
          <p:cNvSpPr txBox="1">
            <a:spLocks noGrp="1"/>
          </p:cNvSpPr>
          <p:nvPr>
            <p:ph type="subTitle" idx="1"/>
          </p:nvPr>
        </p:nvSpPr>
        <p:spPr>
          <a:xfrm>
            <a:off x="2573366" y="1739843"/>
            <a:ext cx="3858900" cy="1043153"/>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s-CO" dirty="0">
                <a:latin typeface="Barlow" panose="00000500000000000000" pitchFamily="2" charset="0"/>
              </a:rPr>
              <a:t>ALEXIS DELGADO </a:t>
            </a:r>
          </a:p>
          <a:p>
            <a:pPr marL="0" lvl="0" indent="0" algn="ctr" rtl="0">
              <a:spcBef>
                <a:spcPts val="0"/>
              </a:spcBef>
              <a:spcAft>
                <a:spcPts val="0"/>
              </a:spcAft>
              <a:buNone/>
            </a:pPr>
            <a:r>
              <a:rPr lang="es-CO" dirty="0">
                <a:latin typeface="Barlow" panose="00000500000000000000" pitchFamily="2" charset="0"/>
              </a:rPr>
              <a:t>DAMY VILLEGAS</a:t>
            </a:r>
          </a:p>
          <a:p>
            <a:pPr marL="0" lvl="0" indent="0" algn="ctr" rtl="0">
              <a:spcBef>
                <a:spcPts val="0"/>
              </a:spcBef>
              <a:spcAft>
                <a:spcPts val="0"/>
              </a:spcAft>
              <a:buNone/>
            </a:pPr>
            <a:r>
              <a:rPr lang="es-CO" dirty="0">
                <a:latin typeface="Barlow" panose="00000500000000000000" pitchFamily="2" charset="0"/>
              </a:rPr>
              <a:t>SHARIK LLANTA</a:t>
            </a:r>
          </a:p>
          <a:p>
            <a:pPr marL="0" lvl="0" indent="0" algn="ctr" rtl="0">
              <a:spcBef>
                <a:spcPts val="0"/>
              </a:spcBef>
              <a:spcAft>
                <a:spcPts val="0"/>
              </a:spcAft>
              <a:buNone/>
            </a:pPr>
            <a:r>
              <a:rPr lang="es-CO" dirty="0">
                <a:latin typeface="Barlow" panose="00000500000000000000" pitchFamily="2" charset="0"/>
              </a:rPr>
              <a:t>SAMUEL DOMINGUEZ </a:t>
            </a:r>
          </a:p>
          <a:p>
            <a:pPr marL="0" lvl="0" indent="0" algn="ctr" rtl="0">
              <a:spcBef>
                <a:spcPts val="0"/>
              </a:spcBef>
              <a:spcAft>
                <a:spcPts val="0"/>
              </a:spcAft>
              <a:buNone/>
            </a:pPr>
            <a:endParaRPr dirty="0">
              <a:latin typeface="Barlow" panose="00000500000000000000" pitchFamily="2" charset="0"/>
            </a:endParaRPr>
          </a:p>
        </p:txBody>
      </p:sp>
      <p:sp>
        <p:nvSpPr>
          <p:cNvPr id="917" name="Google Shape;917;p63"/>
          <p:cNvSpPr txBox="1"/>
          <p:nvPr/>
        </p:nvSpPr>
        <p:spPr>
          <a:xfrm>
            <a:off x="713225" y="4702350"/>
            <a:ext cx="3631500" cy="2646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4">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918" name="Google Shape;918;p63"/>
          <p:cNvGrpSpPr/>
          <p:nvPr/>
        </p:nvGrpSpPr>
        <p:grpSpPr>
          <a:xfrm>
            <a:off x="7980725" y="4734725"/>
            <a:ext cx="450050" cy="167700"/>
            <a:chOff x="7980725" y="4734725"/>
            <a:chExt cx="450050" cy="167700"/>
          </a:xfrm>
        </p:grpSpPr>
        <p:sp>
          <p:nvSpPr>
            <p:cNvPr id="919" name="Google Shape;919;p63"/>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3"/>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3"/>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63"/>
          <p:cNvSpPr/>
          <p:nvPr/>
        </p:nvSpPr>
        <p:spPr>
          <a:xfrm>
            <a:off x="3855100" y="3078300"/>
            <a:ext cx="3066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3"/>
          <p:cNvSpPr/>
          <p:nvPr/>
        </p:nvSpPr>
        <p:spPr>
          <a:xfrm>
            <a:off x="4265400" y="3078300"/>
            <a:ext cx="3066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3"/>
          <p:cNvSpPr/>
          <p:nvPr/>
        </p:nvSpPr>
        <p:spPr>
          <a:xfrm>
            <a:off x="4675700" y="3078300"/>
            <a:ext cx="3066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 name="Google Shape;926;p63"/>
          <p:cNvGrpSpPr/>
          <p:nvPr/>
        </p:nvGrpSpPr>
        <p:grpSpPr>
          <a:xfrm>
            <a:off x="3924858" y="3137394"/>
            <a:ext cx="167718" cy="167709"/>
            <a:chOff x="266768" y="1721375"/>
            <a:chExt cx="397907" cy="397887"/>
          </a:xfrm>
        </p:grpSpPr>
        <p:sp>
          <p:nvSpPr>
            <p:cNvPr id="927" name="Google Shape;927;p6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63"/>
          <p:cNvGrpSpPr/>
          <p:nvPr/>
        </p:nvGrpSpPr>
        <p:grpSpPr>
          <a:xfrm>
            <a:off x="4744850" y="3137479"/>
            <a:ext cx="167700" cy="167709"/>
            <a:chOff x="864491" y="1723250"/>
            <a:chExt cx="397866" cy="397887"/>
          </a:xfrm>
        </p:grpSpPr>
        <p:sp>
          <p:nvSpPr>
            <p:cNvPr id="930" name="Google Shape;930;p6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1" name="Google Shape;931;p6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2" name="Google Shape;932;p6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933" name="Google Shape;933;p63"/>
          <p:cNvSpPr/>
          <p:nvPr/>
        </p:nvSpPr>
        <p:spPr>
          <a:xfrm>
            <a:off x="4334590" y="3152666"/>
            <a:ext cx="168226" cy="13716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Imagen 5">
            <a:extLst>
              <a:ext uri="{FF2B5EF4-FFF2-40B4-BE49-F238E27FC236}">
                <a16:creationId xmlns:a16="http://schemas.microsoft.com/office/drawing/2014/main" id="{6822A8B3-111A-9B8C-5227-CA4C799AA464}"/>
              </a:ext>
            </a:extLst>
          </p:cNvPr>
          <p:cNvPicPr>
            <a:picLocks noChangeAspect="1"/>
          </p:cNvPicPr>
          <p:nvPr/>
        </p:nvPicPr>
        <p:blipFill rotWithShape="1">
          <a:blip r:embed="rId5"/>
          <a:srcRect l="43789" t="24282" r="15854" b="69647"/>
          <a:stretch/>
        </p:blipFill>
        <p:spPr>
          <a:xfrm>
            <a:off x="1741871" y="3501484"/>
            <a:ext cx="5660258" cy="505964"/>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4"/>
          <p:cNvSpPr/>
          <p:nvPr/>
        </p:nvSpPr>
        <p:spPr>
          <a:xfrm>
            <a:off x="612050" y="3201350"/>
            <a:ext cx="4476000" cy="97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4"/>
          <p:cNvSpPr/>
          <p:nvPr/>
        </p:nvSpPr>
        <p:spPr>
          <a:xfrm>
            <a:off x="612100" y="1293100"/>
            <a:ext cx="4476000" cy="1819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4"/>
          <p:cNvSpPr txBox="1">
            <a:spLocks noGrp="1"/>
          </p:cNvSpPr>
          <p:nvPr>
            <p:ph type="subTitle" idx="1"/>
          </p:nvPr>
        </p:nvSpPr>
        <p:spPr>
          <a:xfrm>
            <a:off x="713226" y="1901950"/>
            <a:ext cx="4289700" cy="12102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3"/>
              </a:rPr>
              <a:t>Black man giving presentation on a meeting</a:t>
            </a:r>
            <a:endParaRPr>
              <a:solidFill>
                <a:schemeClr val="hlink"/>
              </a:solidFill>
            </a:endParaRPr>
          </a:p>
          <a:p>
            <a:pPr marL="457200" lvl="0" indent="-317500" algn="l" rtl="0">
              <a:spcBef>
                <a:spcPts val="0"/>
              </a:spcBef>
              <a:spcAft>
                <a:spcPts val="0"/>
              </a:spcAft>
              <a:buSzPts val="1400"/>
              <a:buChar char="●"/>
            </a:pPr>
            <a:r>
              <a:rPr lang="en">
                <a:solidFill>
                  <a:schemeClr val="hlink"/>
                </a:solidFill>
                <a:uFill>
                  <a:noFill/>
                </a:uFill>
                <a:hlinkClick r:id="rId4"/>
              </a:rPr>
              <a:t>Man working with a computer</a:t>
            </a:r>
            <a:endParaRPr>
              <a:solidFill>
                <a:schemeClr val="hlink"/>
              </a:solidFill>
            </a:endParaRPr>
          </a:p>
          <a:p>
            <a:pPr marL="457200" lvl="0" indent="-317500" algn="l" rtl="0">
              <a:spcBef>
                <a:spcPts val="0"/>
              </a:spcBef>
              <a:spcAft>
                <a:spcPts val="0"/>
              </a:spcAft>
              <a:buSzPts val="1400"/>
              <a:buChar char="●"/>
            </a:pPr>
            <a:r>
              <a:rPr lang="en">
                <a:solidFill>
                  <a:schemeClr val="hlink"/>
                </a:solidFill>
                <a:uFill>
                  <a:noFill/>
                </a:uFill>
                <a:hlinkClick r:id="rId5"/>
              </a:rPr>
              <a:t>Woman reading on the monitor</a:t>
            </a:r>
            <a:endParaRPr>
              <a:solidFill>
                <a:schemeClr val="hlink"/>
              </a:solidFill>
            </a:endParaRPr>
          </a:p>
          <a:p>
            <a:pPr marL="457200" lvl="0" indent="-317500" algn="l" rtl="0">
              <a:spcBef>
                <a:spcPts val="0"/>
              </a:spcBef>
              <a:spcAft>
                <a:spcPts val="0"/>
              </a:spcAft>
              <a:buSzPts val="1400"/>
              <a:buChar char="●"/>
            </a:pPr>
            <a:r>
              <a:rPr lang="en">
                <a:solidFill>
                  <a:schemeClr val="hlink"/>
                </a:solidFill>
                <a:uFill>
                  <a:noFill/>
                </a:uFill>
                <a:hlinkClick r:id="rId6"/>
              </a:rPr>
              <a:t>Flat design data privacy template</a:t>
            </a:r>
            <a:endParaRPr>
              <a:solidFill>
                <a:schemeClr val="hlink"/>
              </a:solidFill>
            </a:endParaRPr>
          </a:p>
          <a:p>
            <a:pPr marL="457200" lvl="0" indent="-317500" algn="l" rtl="0">
              <a:spcBef>
                <a:spcPts val="0"/>
              </a:spcBef>
              <a:spcAft>
                <a:spcPts val="0"/>
              </a:spcAft>
              <a:buSzPts val="1400"/>
              <a:buChar char="●"/>
            </a:pPr>
            <a:r>
              <a:rPr lang="en">
                <a:solidFill>
                  <a:schemeClr val="hlink"/>
                </a:solidFill>
                <a:uFill>
                  <a:noFill/>
                </a:uFill>
                <a:hlinkClick r:id="rId7"/>
              </a:rPr>
              <a:t>Flat design data privacy template 1</a:t>
            </a:r>
            <a:endParaRPr>
              <a:solidFill>
                <a:srgbClr val="374957"/>
              </a:solidFill>
            </a:endParaRPr>
          </a:p>
        </p:txBody>
      </p:sp>
      <p:sp>
        <p:nvSpPr>
          <p:cNvPr id="941" name="Google Shape;941;p64"/>
          <p:cNvSpPr txBox="1">
            <a:spLocks noGrp="1"/>
          </p:cNvSpPr>
          <p:nvPr>
            <p:ph type="subTitle" idx="2"/>
          </p:nvPr>
        </p:nvSpPr>
        <p:spPr>
          <a:xfrm>
            <a:off x="713213" y="1396025"/>
            <a:ext cx="4288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PHOTOS</a:t>
            </a:r>
            <a:endParaRPr/>
          </a:p>
        </p:txBody>
      </p:sp>
      <p:sp>
        <p:nvSpPr>
          <p:cNvPr id="942" name="Google Shape;942;p64"/>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ALTERNATIVE RESOURCES</a:t>
            </a:r>
            <a:endParaRPr/>
          </a:p>
        </p:txBody>
      </p:sp>
      <p:sp>
        <p:nvSpPr>
          <p:cNvPr id="943" name="Google Shape;943;p64"/>
          <p:cNvSpPr/>
          <p:nvPr/>
        </p:nvSpPr>
        <p:spPr>
          <a:xfrm>
            <a:off x="5543225" y="1012950"/>
            <a:ext cx="1062350" cy="1061575"/>
          </a:xfrm>
          <a:custGeom>
            <a:avLst/>
            <a:gdLst/>
            <a:ahLst/>
            <a:cxnLst/>
            <a:rect l="l" t="t" r="r" b="b"/>
            <a:pathLst>
              <a:path w="42494" h="42463" extrusionOk="0">
                <a:moveTo>
                  <a:pt x="11855" y="0"/>
                </a:moveTo>
                <a:lnTo>
                  <a:pt x="11855" y="0"/>
                </a:lnTo>
                <a:cubicBezTo>
                  <a:pt x="14199" y="9532"/>
                  <a:pt x="13723" y="13179"/>
                  <a:pt x="8151" y="13179"/>
                </a:cubicBezTo>
                <a:cubicBezTo>
                  <a:pt x="6136" y="13179"/>
                  <a:pt x="3455" y="12702"/>
                  <a:pt x="0" y="11854"/>
                </a:cubicBezTo>
                <a:lnTo>
                  <a:pt x="0" y="11854"/>
                </a:lnTo>
                <a:cubicBezTo>
                  <a:pt x="13010" y="17599"/>
                  <a:pt x="13010" y="24894"/>
                  <a:pt x="0" y="30608"/>
                </a:cubicBezTo>
                <a:cubicBezTo>
                  <a:pt x="3455" y="29761"/>
                  <a:pt x="6136" y="29284"/>
                  <a:pt x="8151" y="29284"/>
                </a:cubicBezTo>
                <a:cubicBezTo>
                  <a:pt x="13723" y="29284"/>
                  <a:pt x="14199" y="32931"/>
                  <a:pt x="11855" y="42463"/>
                </a:cubicBezTo>
                <a:cubicBezTo>
                  <a:pt x="14727" y="35973"/>
                  <a:pt x="17987" y="32729"/>
                  <a:pt x="21247" y="32729"/>
                </a:cubicBezTo>
                <a:cubicBezTo>
                  <a:pt x="24507" y="32729"/>
                  <a:pt x="27767" y="35973"/>
                  <a:pt x="30639" y="42463"/>
                </a:cubicBezTo>
                <a:cubicBezTo>
                  <a:pt x="28295" y="32931"/>
                  <a:pt x="28771" y="29284"/>
                  <a:pt x="34343" y="29284"/>
                </a:cubicBezTo>
                <a:cubicBezTo>
                  <a:pt x="36358" y="29284"/>
                  <a:pt x="39039" y="29761"/>
                  <a:pt x="42494" y="30608"/>
                </a:cubicBezTo>
                <a:cubicBezTo>
                  <a:pt x="29484" y="24894"/>
                  <a:pt x="29484" y="17599"/>
                  <a:pt x="42494" y="11854"/>
                </a:cubicBezTo>
                <a:lnTo>
                  <a:pt x="42494" y="11854"/>
                </a:lnTo>
                <a:cubicBezTo>
                  <a:pt x="39039" y="12702"/>
                  <a:pt x="36358" y="13179"/>
                  <a:pt x="34343" y="13179"/>
                </a:cubicBezTo>
                <a:cubicBezTo>
                  <a:pt x="28771" y="13179"/>
                  <a:pt x="28295" y="9532"/>
                  <a:pt x="30639" y="0"/>
                </a:cubicBezTo>
                <a:lnTo>
                  <a:pt x="30639" y="0"/>
                </a:lnTo>
                <a:cubicBezTo>
                  <a:pt x="27767" y="6490"/>
                  <a:pt x="24507" y="9734"/>
                  <a:pt x="21247" y="9734"/>
                </a:cubicBezTo>
                <a:cubicBezTo>
                  <a:pt x="17987" y="9734"/>
                  <a:pt x="14727" y="6490"/>
                  <a:pt x="11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4"/>
          <p:cNvSpPr/>
          <p:nvPr/>
        </p:nvSpPr>
        <p:spPr>
          <a:xfrm>
            <a:off x="6493075" y="883750"/>
            <a:ext cx="235600" cy="235600"/>
          </a:xfrm>
          <a:custGeom>
            <a:avLst/>
            <a:gdLst/>
            <a:ahLst/>
            <a:cxnLst/>
            <a:rect l="l" t="t" r="r" b="b"/>
            <a:pathLst>
              <a:path w="9424" h="9424" extrusionOk="0">
                <a:moveTo>
                  <a:pt x="2615" y="1"/>
                </a:moveTo>
                <a:lnTo>
                  <a:pt x="2615" y="1"/>
                </a:lnTo>
                <a:cubicBezTo>
                  <a:pt x="3148" y="2110"/>
                  <a:pt x="3048" y="2922"/>
                  <a:pt x="1830" y="2922"/>
                </a:cubicBezTo>
                <a:cubicBezTo>
                  <a:pt x="1381" y="2922"/>
                  <a:pt x="779" y="2812"/>
                  <a:pt x="1" y="2615"/>
                </a:cubicBezTo>
                <a:lnTo>
                  <a:pt x="1" y="2615"/>
                </a:lnTo>
                <a:cubicBezTo>
                  <a:pt x="2889" y="3892"/>
                  <a:pt x="2889" y="5502"/>
                  <a:pt x="1" y="6810"/>
                </a:cubicBezTo>
                <a:cubicBezTo>
                  <a:pt x="779" y="6613"/>
                  <a:pt x="1381" y="6502"/>
                  <a:pt x="1830" y="6502"/>
                </a:cubicBezTo>
                <a:cubicBezTo>
                  <a:pt x="3048" y="6502"/>
                  <a:pt x="3148" y="7314"/>
                  <a:pt x="2615" y="9424"/>
                </a:cubicBezTo>
                <a:cubicBezTo>
                  <a:pt x="3269" y="7980"/>
                  <a:pt x="3990" y="7258"/>
                  <a:pt x="4712" y="7258"/>
                </a:cubicBezTo>
                <a:cubicBezTo>
                  <a:pt x="5434" y="7258"/>
                  <a:pt x="6156" y="7980"/>
                  <a:pt x="6810" y="9424"/>
                </a:cubicBezTo>
                <a:cubicBezTo>
                  <a:pt x="6277" y="7314"/>
                  <a:pt x="6376" y="6502"/>
                  <a:pt x="7594" y="6502"/>
                </a:cubicBezTo>
                <a:cubicBezTo>
                  <a:pt x="8044" y="6502"/>
                  <a:pt x="8645" y="6613"/>
                  <a:pt x="9424" y="6810"/>
                </a:cubicBezTo>
                <a:cubicBezTo>
                  <a:pt x="6536" y="5502"/>
                  <a:pt x="6536" y="3892"/>
                  <a:pt x="9424" y="2615"/>
                </a:cubicBezTo>
                <a:lnTo>
                  <a:pt x="9424" y="2615"/>
                </a:lnTo>
                <a:cubicBezTo>
                  <a:pt x="8645" y="2812"/>
                  <a:pt x="8044" y="2922"/>
                  <a:pt x="7594" y="2922"/>
                </a:cubicBezTo>
                <a:cubicBezTo>
                  <a:pt x="6376" y="2922"/>
                  <a:pt x="6277" y="2110"/>
                  <a:pt x="6810" y="1"/>
                </a:cubicBezTo>
                <a:lnTo>
                  <a:pt x="6810" y="1"/>
                </a:lnTo>
                <a:cubicBezTo>
                  <a:pt x="6187" y="1445"/>
                  <a:pt x="5465" y="2167"/>
                  <a:pt x="4735" y="2167"/>
                </a:cubicBezTo>
                <a:cubicBezTo>
                  <a:pt x="4006" y="2167"/>
                  <a:pt x="3269" y="1445"/>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945;p64"/>
          <p:cNvGrpSpPr/>
          <p:nvPr/>
        </p:nvGrpSpPr>
        <p:grpSpPr>
          <a:xfrm>
            <a:off x="5466075" y="2270625"/>
            <a:ext cx="1214350" cy="1212050"/>
            <a:chOff x="4201700" y="2251075"/>
            <a:chExt cx="1214350" cy="1212050"/>
          </a:xfrm>
        </p:grpSpPr>
        <p:sp>
          <p:nvSpPr>
            <p:cNvPr id="946" name="Google Shape;946;p64"/>
            <p:cNvSpPr/>
            <p:nvPr/>
          </p:nvSpPr>
          <p:spPr>
            <a:xfrm>
              <a:off x="4201700" y="2832375"/>
              <a:ext cx="548675" cy="50600"/>
            </a:xfrm>
            <a:custGeom>
              <a:avLst/>
              <a:gdLst/>
              <a:ahLst/>
              <a:cxnLst/>
              <a:rect l="l" t="t" r="r" b="b"/>
              <a:pathLst>
                <a:path w="21947" h="2024" extrusionOk="0">
                  <a:moveTo>
                    <a:pt x="15474" y="1"/>
                  </a:moveTo>
                  <a:cubicBezTo>
                    <a:pt x="11783" y="1"/>
                    <a:pt x="6803" y="448"/>
                    <a:pt x="123" y="944"/>
                  </a:cubicBezTo>
                  <a:cubicBezTo>
                    <a:pt x="1" y="944"/>
                    <a:pt x="1" y="1126"/>
                    <a:pt x="123" y="1126"/>
                  </a:cubicBezTo>
                  <a:cubicBezTo>
                    <a:pt x="6714" y="1598"/>
                    <a:pt x="11660" y="2023"/>
                    <a:pt x="15339" y="2023"/>
                  </a:cubicBezTo>
                  <a:cubicBezTo>
                    <a:pt x="18293" y="2023"/>
                    <a:pt x="20430" y="1749"/>
                    <a:pt x="21947" y="1005"/>
                  </a:cubicBezTo>
                  <a:cubicBezTo>
                    <a:pt x="20443" y="272"/>
                    <a:pt x="18350" y="1"/>
                    <a:pt x="15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4"/>
            <p:cNvSpPr/>
            <p:nvPr/>
          </p:nvSpPr>
          <p:spPr>
            <a:xfrm>
              <a:off x="4767075" y="2251075"/>
              <a:ext cx="84375" cy="547925"/>
            </a:xfrm>
            <a:custGeom>
              <a:avLst/>
              <a:gdLst/>
              <a:ahLst/>
              <a:cxnLst/>
              <a:rect l="l" t="t" r="r" b="b"/>
              <a:pathLst>
                <a:path w="3375" h="21917" extrusionOk="0">
                  <a:moveTo>
                    <a:pt x="1703" y="1"/>
                  </a:moveTo>
                  <a:cubicBezTo>
                    <a:pt x="1657" y="1"/>
                    <a:pt x="1611" y="31"/>
                    <a:pt x="1611" y="92"/>
                  </a:cubicBezTo>
                  <a:cubicBezTo>
                    <a:pt x="730" y="12007"/>
                    <a:pt x="0" y="18481"/>
                    <a:pt x="1672" y="21916"/>
                  </a:cubicBezTo>
                  <a:cubicBezTo>
                    <a:pt x="3374" y="18481"/>
                    <a:pt x="2675" y="12007"/>
                    <a:pt x="1794" y="92"/>
                  </a:cubicBezTo>
                  <a:cubicBezTo>
                    <a:pt x="1794" y="31"/>
                    <a:pt x="1748" y="1"/>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4"/>
            <p:cNvSpPr/>
            <p:nvPr/>
          </p:nvSpPr>
          <p:spPr>
            <a:xfrm>
              <a:off x="4767825" y="2915975"/>
              <a:ext cx="83625" cy="547150"/>
            </a:xfrm>
            <a:custGeom>
              <a:avLst/>
              <a:gdLst/>
              <a:ahLst/>
              <a:cxnLst/>
              <a:rect l="l" t="t" r="r" b="b"/>
              <a:pathLst>
                <a:path w="3345" h="21886" extrusionOk="0">
                  <a:moveTo>
                    <a:pt x="1673" y="1"/>
                  </a:moveTo>
                  <a:cubicBezTo>
                    <a:pt x="1" y="3405"/>
                    <a:pt x="730" y="9910"/>
                    <a:pt x="1612" y="21795"/>
                  </a:cubicBezTo>
                  <a:cubicBezTo>
                    <a:pt x="1597" y="21855"/>
                    <a:pt x="1635" y="21886"/>
                    <a:pt x="1676" y="21886"/>
                  </a:cubicBezTo>
                  <a:cubicBezTo>
                    <a:pt x="1718" y="21886"/>
                    <a:pt x="1764" y="21855"/>
                    <a:pt x="1764" y="21795"/>
                  </a:cubicBezTo>
                  <a:cubicBezTo>
                    <a:pt x="2645" y="9910"/>
                    <a:pt x="3344" y="3405"/>
                    <a:pt x="1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4"/>
            <p:cNvSpPr/>
            <p:nvPr/>
          </p:nvSpPr>
          <p:spPr>
            <a:xfrm>
              <a:off x="4868150" y="2831750"/>
              <a:ext cx="547900" cy="51150"/>
            </a:xfrm>
            <a:custGeom>
              <a:avLst/>
              <a:gdLst/>
              <a:ahLst/>
              <a:cxnLst/>
              <a:rect l="l" t="t" r="r" b="b"/>
              <a:pathLst>
                <a:path w="21916" h="2046" extrusionOk="0">
                  <a:moveTo>
                    <a:pt x="6514" y="1"/>
                  </a:moveTo>
                  <a:cubicBezTo>
                    <a:pt x="3608" y="1"/>
                    <a:pt x="1502" y="278"/>
                    <a:pt x="0" y="1030"/>
                  </a:cubicBezTo>
                  <a:cubicBezTo>
                    <a:pt x="1509" y="1770"/>
                    <a:pt x="3627" y="2046"/>
                    <a:pt x="6553" y="2046"/>
                  </a:cubicBezTo>
                  <a:cubicBezTo>
                    <a:pt x="10228" y="2046"/>
                    <a:pt x="15177" y="1611"/>
                    <a:pt x="21794" y="1121"/>
                  </a:cubicBezTo>
                  <a:cubicBezTo>
                    <a:pt x="21915" y="1121"/>
                    <a:pt x="21915" y="938"/>
                    <a:pt x="21794" y="938"/>
                  </a:cubicBezTo>
                  <a:cubicBezTo>
                    <a:pt x="15153" y="446"/>
                    <a:pt x="10193" y="1"/>
                    <a:pt x="6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4"/>
            <p:cNvSpPr/>
            <p:nvPr/>
          </p:nvSpPr>
          <p:spPr>
            <a:xfrm>
              <a:off x="4379150" y="2899275"/>
              <a:ext cx="387950" cy="387600"/>
            </a:xfrm>
            <a:custGeom>
              <a:avLst/>
              <a:gdLst/>
              <a:ahLst/>
              <a:cxnLst/>
              <a:rect l="l" t="t" r="r" b="b"/>
              <a:pathLst>
                <a:path w="15518" h="15504" extrusionOk="0">
                  <a:moveTo>
                    <a:pt x="15517" y="0"/>
                  </a:moveTo>
                  <a:lnTo>
                    <a:pt x="15517" y="0"/>
                  </a:lnTo>
                  <a:cubicBezTo>
                    <a:pt x="11900" y="1216"/>
                    <a:pt x="7858" y="6353"/>
                    <a:pt x="46" y="15350"/>
                  </a:cubicBezTo>
                  <a:cubicBezTo>
                    <a:pt x="0" y="15418"/>
                    <a:pt x="57" y="15504"/>
                    <a:pt x="114" y="15504"/>
                  </a:cubicBezTo>
                  <a:cubicBezTo>
                    <a:pt x="133" y="15504"/>
                    <a:pt x="152" y="15494"/>
                    <a:pt x="168" y="15472"/>
                  </a:cubicBezTo>
                  <a:cubicBezTo>
                    <a:pt x="9165" y="7690"/>
                    <a:pt x="14302" y="3587"/>
                    <a:pt x="15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4"/>
            <p:cNvSpPr/>
            <p:nvPr/>
          </p:nvSpPr>
          <p:spPr>
            <a:xfrm>
              <a:off x="4851425" y="2899275"/>
              <a:ext cx="388525" cy="387600"/>
            </a:xfrm>
            <a:custGeom>
              <a:avLst/>
              <a:gdLst/>
              <a:ahLst/>
              <a:cxnLst/>
              <a:rect l="l" t="t" r="r" b="b"/>
              <a:pathLst>
                <a:path w="15541" h="15504" extrusionOk="0">
                  <a:moveTo>
                    <a:pt x="0" y="0"/>
                  </a:moveTo>
                  <a:lnTo>
                    <a:pt x="0" y="0"/>
                  </a:lnTo>
                  <a:cubicBezTo>
                    <a:pt x="1216" y="3617"/>
                    <a:pt x="6353" y="7690"/>
                    <a:pt x="15350" y="15472"/>
                  </a:cubicBezTo>
                  <a:cubicBezTo>
                    <a:pt x="15365" y="15494"/>
                    <a:pt x="15386" y="15504"/>
                    <a:pt x="15408" y="15504"/>
                  </a:cubicBezTo>
                  <a:cubicBezTo>
                    <a:pt x="15472" y="15504"/>
                    <a:pt x="15540" y="15418"/>
                    <a:pt x="15472" y="15350"/>
                  </a:cubicBezTo>
                  <a:cubicBezTo>
                    <a:pt x="7690" y="6353"/>
                    <a:pt x="3587" y="121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4"/>
            <p:cNvSpPr/>
            <p:nvPr/>
          </p:nvSpPr>
          <p:spPr>
            <a:xfrm>
              <a:off x="4850650" y="2428025"/>
              <a:ext cx="389525" cy="386925"/>
            </a:xfrm>
            <a:custGeom>
              <a:avLst/>
              <a:gdLst/>
              <a:ahLst/>
              <a:cxnLst/>
              <a:rect l="l" t="t" r="r" b="b"/>
              <a:pathLst>
                <a:path w="15581" h="15477" extrusionOk="0">
                  <a:moveTo>
                    <a:pt x="15382" y="0"/>
                  </a:moveTo>
                  <a:cubicBezTo>
                    <a:pt x="15371" y="0"/>
                    <a:pt x="15361" y="2"/>
                    <a:pt x="15351" y="5"/>
                  </a:cubicBezTo>
                  <a:cubicBezTo>
                    <a:pt x="6354" y="7817"/>
                    <a:pt x="1217" y="11920"/>
                    <a:pt x="1" y="15476"/>
                  </a:cubicBezTo>
                  <a:cubicBezTo>
                    <a:pt x="3618" y="14261"/>
                    <a:pt x="7691" y="9124"/>
                    <a:pt x="15472" y="127"/>
                  </a:cubicBezTo>
                  <a:cubicBezTo>
                    <a:pt x="15581" y="100"/>
                    <a:pt x="15472" y="0"/>
                    <a:pt x="15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4"/>
            <p:cNvSpPr/>
            <p:nvPr/>
          </p:nvSpPr>
          <p:spPr>
            <a:xfrm>
              <a:off x="4379150" y="2428850"/>
              <a:ext cx="387950" cy="386850"/>
            </a:xfrm>
            <a:custGeom>
              <a:avLst/>
              <a:gdLst/>
              <a:ahLst/>
              <a:cxnLst/>
              <a:rect l="l" t="t" r="r" b="b"/>
              <a:pathLst>
                <a:path w="15518" h="15474" extrusionOk="0">
                  <a:moveTo>
                    <a:pt x="113" y="0"/>
                  </a:moveTo>
                  <a:cubicBezTo>
                    <a:pt x="56" y="0"/>
                    <a:pt x="1" y="79"/>
                    <a:pt x="46" y="124"/>
                  </a:cubicBezTo>
                  <a:cubicBezTo>
                    <a:pt x="7858" y="9151"/>
                    <a:pt x="11961" y="14258"/>
                    <a:pt x="15517" y="15474"/>
                  </a:cubicBezTo>
                  <a:cubicBezTo>
                    <a:pt x="14302" y="11887"/>
                    <a:pt x="9165" y="7814"/>
                    <a:pt x="168" y="33"/>
                  </a:cubicBezTo>
                  <a:cubicBezTo>
                    <a:pt x="152" y="9"/>
                    <a:pt x="132"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4"/>
            <p:cNvSpPr/>
            <p:nvPr/>
          </p:nvSpPr>
          <p:spPr>
            <a:xfrm>
              <a:off x="4427575" y="2709175"/>
              <a:ext cx="344075" cy="134925"/>
            </a:xfrm>
            <a:custGeom>
              <a:avLst/>
              <a:gdLst/>
              <a:ahLst/>
              <a:cxnLst/>
              <a:rect l="l" t="t" r="r" b="b"/>
              <a:pathLst>
                <a:path w="13763" h="5397" extrusionOk="0">
                  <a:moveTo>
                    <a:pt x="66" y="1"/>
                  </a:moveTo>
                  <a:cubicBezTo>
                    <a:pt x="18" y="1"/>
                    <a:pt x="0" y="100"/>
                    <a:pt x="54" y="127"/>
                  </a:cubicBezTo>
                  <a:cubicBezTo>
                    <a:pt x="7014" y="3417"/>
                    <a:pt x="10905" y="5397"/>
                    <a:pt x="13438" y="5397"/>
                  </a:cubicBezTo>
                  <a:cubicBezTo>
                    <a:pt x="13549" y="5397"/>
                    <a:pt x="13657" y="5393"/>
                    <a:pt x="13763" y="5385"/>
                  </a:cubicBezTo>
                  <a:cubicBezTo>
                    <a:pt x="12030" y="3470"/>
                    <a:pt x="7775" y="2346"/>
                    <a:pt x="85" y="5"/>
                  </a:cubicBezTo>
                  <a:cubicBezTo>
                    <a:pt x="78" y="2"/>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4"/>
            <p:cNvSpPr/>
            <p:nvPr/>
          </p:nvSpPr>
          <p:spPr>
            <a:xfrm>
              <a:off x="4818750" y="2476450"/>
              <a:ext cx="140150" cy="343050"/>
            </a:xfrm>
            <a:custGeom>
              <a:avLst/>
              <a:gdLst/>
              <a:ahLst/>
              <a:cxnLst/>
              <a:rect l="l" t="t" r="r" b="b"/>
              <a:pathLst>
                <a:path w="5606" h="13722" extrusionOk="0">
                  <a:moveTo>
                    <a:pt x="5515" y="1"/>
                  </a:moveTo>
                  <a:cubicBezTo>
                    <a:pt x="5497" y="1"/>
                    <a:pt x="5480" y="4"/>
                    <a:pt x="5472" y="13"/>
                  </a:cubicBezTo>
                  <a:cubicBezTo>
                    <a:pt x="2006" y="7278"/>
                    <a:pt x="0" y="11199"/>
                    <a:pt x="213" y="13722"/>
                  </a:cubicBezTo>
                  <a:cubicBezTo>
                    <a:pt x="2128" y="11989"/>
                    <a:pt x="3253" y="7734"/>
                    <a:pt x="5563" y="44"/>
                  </a:cubicBezTo>
                  <a:cubicBezTo>
                    <a:pt x="5606" y="22"/>
                    <a:pt x="5558" y="1"/>
                    <a:pt x="5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4"/>
            <p:cNvSpPr/>
            <p:nvPr/>
          </p:nvSpPr>
          <p:spPr>
            <a:xfrm>
              <a:off x="4660200" y="2894700"/>
              <a:ext cx="140325" cy="343900"/>
            </a:xfrm>
            <a:custGeom>
              <a:avLst/>
              <a:gdLst/>
              <a:ahLst/>
              <a:cxnLst/>
              <a:rect l="l" t="t" r="r" b="b"/>
              <a:pathLst>
                <a:path w="5613" h="13756" extrusionOk="0">
                  <a:moveTo>
                    <a:pt x="5370" y="1"/>
                  </a:moveTo>
                  <a:cubicBezTo>
                    <a:pt x="3485" y="1764"/>
                    <a:pt x="2330" y="6019"/>
                    <a:pt x="20" y="13679"/>
                  </a:cubicBezTo>
                  <a:cubicBezTo>
                    <a:pt x="1" y="13717"/>
                    <a:pt x="42" y="13756"/>
                    <a:pt x="83" y="13756"/>
                  </a:cubicBezTo>
                  <a:cubicBezTo>
                    <a:pt x="107" y="13756"/>
                    <a:pt x="130" y="13743"/>
                    <a:pt x="142" y="13709"/>
                  </a:cubicBezTo>
                  <a:cubicBezTo>
                    <a:pt x="3607" y="6475"/>
                    <a:pt x="5613" y="2554"/>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4"/>
            <p:cNvSpPr/>
            <p:nvPr/>
          </p:nvSpPr>
          <p:spPr>
            <a:xfrm>
              <a:off x="4846850" y="2871525"/>
              <a:ext cx="343975" cy="134575"/>
            </a:xfrm>
            <a:custGeom>
              <a:avLst/>
              <a:gdLst/>
              <a:ahLst/>
              <a:cxnLst/>
              <a:rect l="l" t="t" r="r" b="b"/>
              <a:pathLst>
                <a:path w="13759" h="5383" extrusionOk="0">
                  <a:moveTo>
                    <a:pt x="381" y="1"/>
                  </a:moveTo>
                  <a:cubicBezTo>
                    <a:pt x="251" y="1"/>
                    <a:pt x="124" y="6"/>
                    <a:pt x="1" y="16"/>
                  </a:cubicBezTo>
                  <a:cubicBezTo>
                    <a:pt x="1733" y="1931"/>
                    <a:pt x="5989" y="3056"/>
                    <a:pt x="13679" y="5366"/>
                  </a:cubicBezTo>
                  <a:cubicBezTo>
                    <a:pt x="13685" y="5378"/>
                    <a:pt x="13692" y="5382"/>
                    <a:pt x="13699" y="5382"/>
                  </a:cubicBezTo>
                  <a:cubicBezTo>
                    <a:pt x="13729" y="5382"/>
                    <a:pt x="13758" y="5299"/>
                    <a:pt x="13709" y="5274"/>
                  </a:cubicBezTo>
                  <a:cubicBezTo>
                    <a:pt x="6796" y="1977"/>
                    <a:pt x="2938"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4"/>
            <p:cNvSpPr/>
            <p:nvPr/>
          </p:nvSpPr>
          <p:spPr>
            <a:xfrm>
              <a:off x="4435075" y="2874075"/>
              <a:ext cx="338100" cy="149200"/>
            </a:xfrm>
            <a:custGeom>
              <a:avLst/>
              <a:gdLst/>
              <a:ahLst/>
              <a:cxnLst/>
              <a:rect l="l" t="t" r="r" b="b"/>
              <a:pathLst>
                <a:path w="13524" h="5968" extrusionOk="0">
                  <a:moveTo>
                    <a:pt x="13318" y="0"/>
                  </a:moveTo>
                  <a:cubicBezTo>
                    <a:pt x="10766" y="0"/>
                    <a:pt x="6953" y="2172"/>
                    <a:pt x="28" y="5872"/>
                  </a:cubicBezTo>
                  <a:cubicBezTo>
                    <a:pt x="1" y="5872"/>
                    <a:pt x="22" y="5968"/>
                    <a:pt x="70" y="5968"/>
                  </a:cubicBezTo>
                  <a:cubicBezTo>
                    <a:pt x="76" y="5968"/>
                    <a:pt x="82" y="5966"/>
                    <a:pt x="89" y="5963"/>
                  </a:cubicBezTo>
                  <a:cubicBezTo>
                    <a:pt x="7657" y="3258"/>
                    <a:pt x="11882" y="1920"/>
                    <a:pt x="13524" y="5"/>
                  </a:cubicBezTo>
                  <a:cubicBezTo>
                    <a:pt x="13456" y="2"/>
                    <a:pt x="13388" y="0"/>
                    <a:pt x="13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4"/>
            <p:cNvSpPr/>
            <p:nvPr/>
          </p:nvSpPr>
          <p:spPr>
            <a:xfrm>
              <a:off x="4823300" y="2893950"/>
              <a:ext cx="152000" cy="337450"/>
            </a:xfrm>
            <a:custGeom>
              <a:avLst/>
              <a:gdLst/>
              <a:ahLst/>
              <a:cxnLst/>
              <a:rect l="l" t="t" r="r" b="b"/>
              <a:pathLst>
                <a:path w="6080" h="13498" extrusionOk="0">
                  <a:moveTo>
                    <a:pt x="122" y="0"/>
                  </a:moveTo>
                  <a:lnTo>
                    <a:pt x="122" y="0"/>
                  </a:lnTo>
                  <a:cubicBezTo>
                    <a:pt x="1" y="2523"/>
                    <a:pt x="2189" y="6384"/>
                    <a:pt x="5989" y="13466"/>
                  </a:cubicBezTo>
                  <a:cubicBezTo>
                    <a:pt x="5989" y="13487"/>
                    <a:pt x="6000" y="13497"/>
                    <a:pt x="6015" y="13497"/>
                  </a:cubicBezTo>
                  <a:cubicBezTo>
                    <a:pt x="6042" y="13497"/>
                    <a:pt x="6080" y="13464"/>
                    <a:pt x="6080" y="13405"/>
                  </a:cubicBezTo>
                  <a:cubicBezTo>
                    <a:pt x="3375" y="5836"/>
                    <a:pt x="2037" y="1611"/>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4"/>
            <p:cNvSpPr/>
            <p:nvPr/>
          </p:nvSpPr>
          <p:spPr>
            <a:xfrm>
              <a:off x="4846100" y="2691825"/>
              <a:ext cx="338175" cy="149075"/>
            </a:xfrm>
            <a:custGeom>
              <a:avLst/>
              <a:gdLst/>
              <a:ahLst/>
              <a:cxnLst/>
              <a:rect l="l" t="t" r="r" b="b"/>
              <a:pathLst>
                <a:path w="13527" h="5963" extrusionOk="0">
                  <a:moveTo>
                    <a:pt x="13405" y="0"/>
                  </a:moveTo>
                  <a:cubicBezTo>
                    <a:pt x="5837" y="2675"/>
                    <a:pt x="1642" y="4012"/>
                    <a:pt x="1" y="5958"/>
                  </a:cubicBezTo>
                  <a:cubicBezTo>
                    <a:pt x="66" y="5961"/>
                    <a:pt x="133" y="5963"/>
                    <a:pt x="201" y="5963"/>
                  </a:cubicBezTo>
                  <a:cubicBezTo>
                    <a:pt x="2727" y="5963"/>
                    <a:pt x="6568" y="3761"/>
                    <a:pt x="13466" y="61"/>
                  </a:cubicBezTo>
                  <a:cubicBezTo>
                    <a:pt x="13527" y="61"/>
                    <a:pt x="13496" y="0"/>
                    <a:pt x="13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4"/>
            <p:cNvSpPr/>
            <p:nvPr/>
          </p:nvSpPr>
          <p:spPr>
            <a:xfrm>
              <a:off x="4642850" y="2483300"/>
              <a:ext cx="153125" cy="336975"/>
            </a:xfrm>
            <a:custGeom>
              <a:avLst/>
              <a:gdLst/>
              <a:ahLst/>
              <a:cxnLst/>
              <a:rect l="l" t="t" r="r" b="b"/>
              <a:pathLst>
                <a:path w="6125" h="13479" extrusionOk="0">
                  <a:moveTo>
                    <a:pt x="86" y="1"/>
                  </a:moveTo>
                  <a:cubicBezTo>
                    <a:pt x="54" y="1"/>
                    <a:pt x="1" y="29"/>
                    <a:pt x="45" y="74"/>
                  </a:cubicBezTo>
                  <a:cubicBezTo>
                    <a:pt x="2720" y="7642"/>
                    <a:pt x="4058" y="11867"/>
                    <a:pt x="6003" y="13478"/>
                  </a:cubicBezTo>
                  <a:cubicBezTo>
                    <a:pt x="6124" y="10955"/>
                    <a:pt x="3906" y="7095"/>
                    <a:pt x="106" y="13"/>
                  </a:cubicBezTo>
                  <a:cubicBezTo>
                    <a:pt x="106" y="5"/>
                    <a:pt x="97"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4"/>
          <p:cNvGrpSpPr/>
          <p:nvPr/>
        </p:nvGrpSpPr>
        <p:grpSpPr>
          <a:xfrm>
            <a:off x="7053500" y="787325"/>
            <a:ext cx="1090475" cy="1241875"/>
            <a:chOff x="7053500" y="787325"/>
            <a:chExt cx="1090475" cy="1241875"/>
          </a:xfrm>
        </p:grpSpPr>
        <p:sp>
          <p:nvSpPr>
            <p:cNvPr id="963" name="Google Shape;963;p64"/>
            <p:cNvSpPr/>
            <p:nvPr/>
          </p:nvSpPr>
          <p:spPr>
            <a:xfrm>
              <a:off x="7545925" y="1348900"/>
              <a:ext cx="105650" cy="120075"/>
            </a:xfrm>
            <a:custGeom>
              <a:avLst/>
              <a:gdLst/>
              <a:ahLst/>
              <a:cxnLst/>
              <a:rect l="l" t="t" r="r" b="b"/>
              <a:pathLst>
                <a:path w="4226" h="4803" extrusionOk="0">
                  <a:moveTo>
                    <a:pt x="2097" y="0"/>
                  </a:moveTo>
                  <a:cubicBezTo>
                    <a:pt x="1885" y="578"/>
                    <a:pt x="1581" y="1033"/>
                    <a:pt x="1216" y="1459"/>
                  </a:cubicBezTo>
                  <a:cubicBezTo>
                    <a:pt x="1155" y="1459"/>
                    <a:pt x="1125" y="1398"/>
                    <a:pt x="1094" y="1398"/>
                  </a:cubicBezTo>
                  <a:lnTo>
                    <a:pt x="1094" y="1398"/>
                  </a:lnTo>
                  <a:cubicBezTo>
                    <a:pt x="1094" y="1459"/>
                    <a:pt x="1125" y="1489"/>
                    <a:pt x="1125" y="1520"/>
                  </a:cubicBezTo>
                  <a:cubicBezTo>
                    <a:pt x="790" y="1854"/>
                    <a:pt x="395" y="2158"/>
                    <a:pt x="0" y="2401"/>
                  </a:cubicBezTo>
                  <a:cubicBezTo>
                    <a:pt x="395" y="2614"/>
                    <a:pt x="790" y="2918"/>
                    <a:pt x="1125" y="3283"/>
                  </a:cubicBezTo>
                  <a:cubicBezTo>
                    <a:pt x="1125" y="3313"/>
                    <a:pt x="1094" y="3344"/>
                    <a:pt x="1094" y="3374"/>
                  </a:cubicBezTo>
                  <a:cubicBezTo>
                    <a:pt x="1125" y="3374"/>
                    <a:pt x="1155" y="3344"/>
                    <a:pt x="1216" y="3344"/>
                  </a:cubicBezTo>
                  <a:cubicBezTo>
                    <a:pt x="1550" y="3769"/>
                    <a:pt x="1854" y="4225"/>
                    <a:pt x="2097" y="4803"/>
                  </a:cubicBezTo>
                  <a:cubicBezTo>
                    <a:pt x="2340" y="4225"/>
                    <a:pt x="2644" y="3769"/>
                    <a:pt x="3009" y="3344"/>
                  </a:cubicBezTo>
                  <a:cubicBezTo>
                    <a:pt x="3070" y="3344"/>
                    <a:pt x="3100" y="3374"/>
                    <a:pt x="3131" y="3374"/>
                  </a:cubicBezTo>
                  <a:cubicBezTo>
                    <a:pt x="3131" y="3344"/>
                    <a:pt x="3100" y="3313"/>
                    <a:pt x="3100" y="3283"/>
                  </a:cubicBezTo>
                  <a:cubicBezTo>
                    <a:pt x="3435" y="2918"/>
                    <a:pt x="3830" y="2614"/>
                    <a:pt x="4225" y="2401"/>
                  </a:cubicBezTo>
                  <a:cubicBezTo>
                    <a:pt x="3830" y="2158"/>
                    <a:pt x="3435" y="1854"/>
                    <a:pt x="3100" y="1520"/>
                  </a:cubicBezTo>
                  <a:cubicBezTo>
                    <a:pt x="3100" y="1489"/>
                    <a:pt x="3131" y="1459"/>
                    <a:pt x="3131" y="1398"/>
                  </a:cubicBezTo>
                  <a:lnTo>
                    <a:pt x="3131" y="1398"/>
                  </a:lnTo>
                  <a:cubicBezTo>
                    <a:pt x="3100" y="1398"/>
                    <a:pt x="3070" y="1459"/>
                    <a:pt x="3009" y="1459"/>
                  </a:cubicBezTo>
                  <a:cubicBezTo>
                    <a:pt x="2675" y="1033"/>
                    <a:pt x="2371" y="578"/>
                    <a:pt x="2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4"/>
            <p:cNvSpPr/>
            <p:nvPr/>
          </p:nvSpPr>
          <p:spPr>
            <a:xfrm>
              <a:off x="7561100" y="787325"/>
              <a:ext cx="74500" cy="560825"/>
            </a:xfrm>
            <a:custGeom>
              <a:avLst/>
              <a:gdLst/>
              <a:ahLst/>
              <a:cxnLst/>
              <a:rect l="l" t="t" r="r" b="b"/>
              <a:pathLst>
                <a:path w="2980" h="22433" extrusionOk="0">
                  <a:moveTo>
                    <a:pt x="1506" y="1"/>
                  </a:moveTo>
                  <a:cubicBezTo>
                    <a:pt x="1468" y="1"/>
                    <a:pt x="1430" y="31"/>
                    <a:pt x="1430" y="92"/>
                  </a:cubicBezTo>
                  <a:cubicBezTo>
                    <a:pt x="639" y="12250"/>
                    <a:pt x="1" y="18937"/>
                    <a:pt x="1521" y="22433"/>
                  </a:cubicBezTo>
                  <a:cubicBezTo>
                    <a:pt x="2980" y="18937"/>
                    <a:pt x="2341" y="12250"/>
                    <a:pt x="1582" y="92"/>
                  </a:cubicBezTo>
                  <a:cubicBezTo>
                    <a:pt x="1582" y="31"/>
                    <a:pt x="1544"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4"/>
            <p:cNvSpPr/>
            <p:nvPr/>
          </p:nvSpPr>
          <p:spPr>
            <a:xfrm>
              <a:off x="7560350" y="1468950"/>
              <a:ext cx="75250" cy="560250"/>
            </a:xfrm>
            <a:custGeom>
              <a:avLst/>
              <a:gdLst/>
              <a:ahLst/>
              <a:cxnLst/>
              <a:rect l="l" t="t" r="r" b="b"/>
              <a:pathLst>
                <a:path w="3010" h="22410" extrusionOk="0">
                  <a:moveTo>
                    <a:pt x="1490" y="1"/>
                  </a:moveTo>
                  <a:cubicBezTo>
                    <a:pt x="1" y="3496"/>
                    <a:pt x="669" y="10183"/>
                    <a:pt x="1429" y="22341"/>
                  </a:cubicBezTo>
                  <a:cubicBezTo>
                    <a:pt x="1429" y="22387"/>
                    <a:pt x="1467" y="22410"/>
                    <a:pt x="1505" y="22410"/>
                  </a:cubicBezTo>
                  <a:cubicBezTo>
                    <a:pt x="1543" y="22410"/>
                    <a:pt x="1581" y="22387"/>
                    <a:pt x="1581" y="22341"/>
                  </a:cubicBezTo>
                  <a:cubicBezTo>
                    <a:pt x="2371" y="10183"/>
                    <a:pt x="3010" y="3496"/>
                    <a:pt x="1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4"/>
            <p:cNvSpPr/>
            <p:nvPr/>
          </p:nvSpPr>
          <p:spPr>
            <a:xfrm>
              <a:off x="7652300" y="1382125"/>
              <a:ext cx="491675" cy="52100"/>
            </a:xfrm>
            <a:custGeom>
              <a:avLst/>
              <a:gdLst/>
              <a:ahLst/>
              <a:cxnLst/>
              <a:rect l="l" t="t" r="r" b="b"/>
              <a:pathLst>
                <a:path w="19667" h="2084" extrusionOk="0">
                  <a:moveTo>
                    <a:pt x="5799" y="1"/>
                  </a:moveTo>
                  <a:cubicBezTo>
                    <a:pt x="3211" y="1"/>
                    <a:pt x="1336" y="281"/>
                    <a:pt x="0" y="1042"/>
                  </a:cubicBezTo>
                  <a:cubicBezTo>
                    <a:pt x="1336" y="1803"/>
                    <a:pt x="3211" y="2083"/>
                    <a:pt x="5799" y="2083"/>
                  </a:cubicBezTo>
                  <a:cubicBezTo>
                    <a:pt x="9101" y="2083"/>
                    <a:pt x="13564" y="1627"/>
                    <a:pt x="19545" y="1133"/>
                  </a:cubicBezTo>
                  <a:cubicBezTo>
                    <a:pt x="19666" y="1133"/>
                    <a:pt x="19666" y="951"/>
                    <a:pt x="19545" y="951"/>
                  </a:cubicBezTo>
                  <a:cubicBezTo>
                    <a:pt x="13564" y="456"/>
                    <a:pt x="9101" y="1"/>
                    <a:pt x="5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4"/>
            <p:cNvSpPr/>
            <p:nvPr/>
          </p:nvSpPr>
          <p:spPr>
            <a:xfrm>
              <a:off x="7053500" y="1382950"/>
              <a:ext cx="492450" cy="51525"/>
            </a:xfrm>
            <a:custGeom>
              <a:avLst/>
              <a:gdLst/>
              <a:ahLst/>
              <a:cxnLst/>
              <a:rect l="l" t="t" r="r" b="b"/>
              <a:pathLst>
                <a:path w="19698" h="2061" extrusionOk="0">
                  <a:moveTo>
                    <a:pt x="13761" y="1"/>
                  </a:moveTo>
                  <a:cubicBezTo>
                    <a:pt x="10460" y="1"/>
                    <a:pt x="6032" y="441"/>
                    <a:pt x="122" y="948"/>
                  </a:cubicBezTo>
                  <a:cubicBezTo>
                    <a:pt x="1" y="948"/>
                    <a:pt x="1" y="1161"/>
                    <a:pt x="122" y="1161"/>
                  </a:cubicBezTo>
                  <a:cubicBezTo>
                    <a:pt x="6078" y="1620"/>
                    <a:pt x="10529" y="2061"/>
                    <a:pt x="13837" y="2061"/>
                  </a:cubicBezTo>
                  <a:cubicBezTo>
                    <a:pt x="16438" y="2061"/>
                    <a:pt x="18332" y="1788"/>
                    <a:pt x="19697" y="1039"/>
                  </a:cubicBezTo>
                  <a:cubicBezTo>
                    <a:pt x="18319" y="283"/>
                    <a:pt x="16401" y="1"/>
                    <a:pt x="13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4"/>
            <p:cNvSpPr/>
            <p:nvPr/>
          </p:nvSpPr>
          <p:spPr>
            <a:xfrm>
              <a:off x="7623425" y="1433225"/>
              <a:ext cx="235450" cy="235050"/>
            </a:xfrm>
            <a:custGeom>
              <a:avLst/>
              <a:gdLst/>
              <a:ahLst/>
              <a:cxnLst/>
              <a:rect l="l" t="t" r="r" b="b"/>
              <a:pathLst>
                <a:path w="9418" h="9402" extrusionOk="0">
                  <a:moveTo>
                    <a:pt x="0" y="1"/>
                  </a:moveTo>
                  <a:lnTo>
                    <a:pt x="0" y="1"/>
                  </a:lnTo>
                  <a:cubicBezTo>
                    <a:pt x="760" y="2220"/>
                    <a:pt x="3830" y="4682"/>
                    <a:pt x="9301" y="9393"/>
                  </a:cubicBezTo>
                  <a:cubicBezTo>
                    <a:pt x="9313" y="9399"/>
                    <a:pt x="9325" y="9401"/>
                    <a:pt x="9336" y="9401"/>
                  </a:cubicBezTo>
                  <a:cubicBezTo>
                    <a:pt x="9382" y="9401"/>
                    <a:pt x="9417" y="9357"/>
                    <a:pt x="9393" y="9332"/>
                  </a:cubicBezTo>
                  <a:cubicBezTo>
                    <a:pt x="4681" y="3861"/>
                    <a:pt x="2158" y="73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4"/>
            <p:cNvSpPr/>
            <p:nvPr/>
          </p:nvSpPr>
          <p:spPr>
            <a:xfrm>
              <a:off x="7337850" y="1148075"/>
              <a:ext cx="235450" cy="235025"/>
            </a:xfrm>
            <a:custGeom>
              <a:avLst/>
              <a:gdLst/>
              <a:ahLst/>
              <a:cxnLst/>
              <a:rect l="l" t="t" r="r" b="b"/>
              <a:pathLst>
                <a:path w="9418" h="9401" extrusionOk="0">
                  <a:moveTo>
                    <a:pt x="83" y="0"/>
                  </a:moveTo>
                  <a:cubicBezTo>
                    <a:pt x="36" y="0"/>
                    <a:pt x="0" y="50"/>
                    <a:pt x="25" y="100"/>
                  </a:cubicBezTo>
                  <a:cubicBezTo>
                    <a:pt x="4736" y="5571"/>
                    <a:pt x="7259" y="8671"/>
                    <a:pt x="9417" y="9401"/>
                  </a:cubicBezTo>
                  <a:cubicBezTo>
                    <a:pt x="8657" y="7212"/>
                    <a:pt x="5587" y="4720"/>
                    <a:pt x="116" y="9"/>
                  </a:cubicBezTo>
                  <a:cubicBezTo>
                    <a:pt x="105" y="3"/>
                    <a:pt x="94"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4"/>
            <p:cNvSpPr/>
            <p:nvPr/>
          </p:nvSpPr>
          <p:spPr>
            <a:xfrm>
              <a:off x="7623425" y="1148125"/>
              <a:ext cx="235475" cy="234975"/>
            </a:xfrm>
            <a:custGeom>
              <a:avLst/>
              <a:gdLst/>
              <a:ahLst/>
              <a:cxnLst/>
              <a:rect l="l" t="t" r="r" b="b"/>
              <a:pathLst>
                <a:path w="9419" h="9399" extrusionOk="0">
                  <a:moveTo>
                    <a:pt x="9327" y="0"/>
                  </a:moveTo>
                  <a:cubicBezTo>
                    <a:pt x="9318" y="0"/>
                    <a:pt x="9310" y="2"/>
                    <a:pt x="9301" y="7"/>
                  </a:cubicBezTo>
                  <a:cubicBezTo>
                    <a:pt x="3830" y="4718"/>
                    <a:pt x="730" y="7241"/>
                    <a:pt x="0" y="9399"/>
                  </a:cubicBezTo>
                  <a:cubicBezTo>
                    <a:pt x="2219" y="8639"/>
                    <a:pt x="4681" y="5569"/>
                    <a:pt x="9393" y="98"/>
                  </a:cubicBezTo>
                  <a:cubicBezTo>
                    <a:pt x="9419" y="72"/>
                    <a:pt x="9377" y="0"/>
                    <a:pt x="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4"/>
            <p:cNvSpPr/>
            <p:nvPr/>
          </p:nvSpPr>
          <p:spPr>
            <a:xfrm>
              <a:off x="7337850" y="1433225"/>
              <a:ext cx="235450" cy="235050"/>
            </a:xfrm>
            <a:custGeom>
              <a:avLst/>
              <a:gdLst/>
              <a:ahLst/>
              <a:cxnLst/>
              <a:rect l="l" t="t" r="r" b="b"/>
              <a:pathLst>
                <a:path w="9418" h="9402" extrusionOk="0">
                  <a:moveTo>
                    <a:pt x="9417" y="1"/>
                  </a:moveTo>
                  <a:lnTo>
                    <a:pt x="9417" y="1"/>
                  </a:lnTo>
                  <a:cubicBezTo>
                    <a:pt x="7198" y="761"/>
                    <a:pt x="4736" y="3861"/>
                    <a:pt x="25" y="9332"/>
                  </a:cubicBezTo>
                  <a:cubicBezTo>
                    <a:pt x="0" y="9357"/>
                    <a:pt x="36" y="9401"/>
                    <a:pt x="82" y="9401"/>
                  </a:cubicBezTo>
                  <a:cubicBezTo>
                    <a:pt x="93" y="9401"/>
                    <a:pt x="105" y="9399"/>
                    <a:pt x="116" y="9393"/>
                  </a:cubicBezTo>
                  <a:cubicBezTo>
                    <a:pt x="5587" y="4682"/>
                    <a:pt x="8688" y="2189"/>
                    <a:pt x="9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64"/>
          <p:cNvGrpSpPr/>
          <p:nvPr/>
        </p:nvGrpSpPr>
        <p:grpSpPr>
          <a:xfrm>
            <a:off x="7927375" y="828550"/>
            <a:ext cx="386050" cy="440375"/>
            <a:chOff x="7927375" y="828550"/>
            <a:chExt cx="386050" cy="440375"/>
          </a:xfrm>
        </p:grpSpPr>
        <p:sp>
          <p:nvSpPr>
            <p:cNvPr id="973" name="Google Shape;973;p64"/>
            <p:cNvSpPr/>
            <p:nvPr/>
          </p:nvSpPr>
          <p:spPr>
            <a:xfrm>
              <a:off x="7927375" y="1039650"/>
              <a:ext cx="174050" cy="18175"/>
            </a:xfrm>
            <a:custGeom>
              <a:avLst/>
              <a:gdLst/>
              <a:ahLst/>
              <a:cxnLst/>
              <a:rect l="l" t="t" r="r" b="b"/>
              <a:pathLst>
                <a:path w="6962" h="727" extrusionOk="0">
                  <a:moveTo>
                    <a:pt x="4908" y="1"/>
                  </a:moveTo>
                  <a:cubicBezTo>
                    <a:pt x="3735" y="1"/>
                    <a:pt x="2153" y="162"/>
                    <a:pt x="31" y="333"/>
                  </a:cubicBezTo>
                  <a:cubicBezTo>
                    <a:pt x="1" y="333"/>
                    <a:pt x="1" y="394"/>
                    <a:pt x="31" y="394"/>
                  </a:cubicBezTo>
                  <a:cubicBezTo>
                    <a:pt x="2153" y="565"/>
                    <a:pt x="3745" y="727"/>
                    <a:pt x="4921" y="727"/>
                  </a:cubicBezTo>
                  <a:cubicBezTo>
                    <a:pt x="5834" y="727"/>
                    <a:pt x="6496" y="629"/>
                    <a:pt x="6961" y="364"/>
                  </a:cubicBezTo>
                  <a:cubicBezTo>
                    <a:pt x="6483" y="98"/>
                    <a:pt x="5819" y="1"/>
                    <a:pt x="4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4"/>
            <p:cNvSpPr/>
            <p:nvPr/>
          </p:nvSpPr>
          <p:spPr>
            <a:xfrm>
              <a:off x="8139400" y="1039650"/>
              <a:ext cx="174025" cy="18175"/>
            </a:xfrm>
            <a:custGeom>
              <a:avLst/>
              <a:gdLst/>
              <a:ahLst/>
              <a:cxnLst/>
              <a:rect l="l" t="t" r="r" b="b"/>
              <a:pathLst>
                <a:path w="6961" h="727" extrusionOk="0">
                  <a:moveTo>
                    <a:pt x="2038" y="1"/>
                  </a:moveTo>
                  <a:cubicBezTo>
                    <a:pt x="1127" y="1"/>
                    <a:pt x="465" y="98"/>
                    <a:pt x="0" y="364"/>
                  </a:cubicBezTo>
                  <a:cubicBezTo>
                    <a:pt x="465" y="629"/>
                    <a:pt x="1127" y="727"/>
                    <a:pt x="2038" y="727"/>
                  </a:cubicBezTo>
                  <a:cubicBezTo>
                    <a:pt x="3211" y="727"/>
                    <a:pt x="4795" y="565"/>
                    <a:pt x="6900" y="394"/>
                  </a:cubicBezTo>
                  <a:cubicBezTo>
                    <a:pt x="6961" y="394"/>
                    <a:pt x="6961" y="333"/>
                    <a:pt x="6900" y="333"/>
                  </a:cubicBezTo>
                  <a:cubicBezTo>
                    <a:pt x="4795" y="162"/>
                    <a:pt x="3211" y="1"/>
                    <a:pt x="2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4"/>
            <p:cNvSpPr/>
            <p:nvPr/>
          </p:nvSpPr>
          <p:spPr>
            <a:xfrm>
              <a:off x="8106725" y="828550"/>
              <a:ext cx="26600" cy="198175"/>
            </a:xfrm>
            <a:custGeom>
              <a:avLst/>
              <a:gdLst/>
              <a:ahLst/>
              <a:cxnLst/>
              <a:rect l="l" t="t" r="r" b="b"/>
              <a:pathLst>
                <a:path w="1064" h="7927" extrusionOk="0">
                  <a:moveTo>
                    <a:pt x="555" y="1"/>
                  </a:moveTo>
                  <a:cubicBezTo>
                    <a:pt x="540" y="1"/>
                    <a:pt x="517" y="8"/>
                    <a:pt x="486" y="23"/>
                  </a:cubicBezTo>
                  <a:cubicBezTo>
                    <a:pt x="243" y="4340"/>
                    <a:pt x="0" y="6710"/>
                    <a:pt x="547" y="7926"/>
                  </a:cubicBezTo>
                  <a:cubicBezTo>
                    <a:pt x="1064" y="6710"/>
                    <a:pt x="851" y="4370"/>
                    <a:pt x="578" y="23"/>
                  </a:cubicBezTo>
                  <a:cubicBezTo>
                    <a:pt x="578" y="8"/>
                    <a:pt x="570"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4"/>
            <p:cNvSpPr/>
            <p:nvPr/>
          </p:nvSpPr>
          <p:spPr>
            <a:xfrm>
              <a:off x="8106725" y="1070775"/>
              <a:ext cx="26600" cy="198150"/>
            </a:xfrm>
            <a:custGeom>
              <a:avLst/>
              <a:gdLst/>
              <a:ahLst/>
              <a:cxnLst/>
              <a:rect l="l" t="t" r="r" b="b"/>
              <a:pathLst>
                <a:path w="1064" h="7926" extrusionOk="0">
                  <a:moveTo>
                    <a:pt x="547" y="0"/>
                  </a:moveTo>
                  <a:cubicBezTo>
                    <a:pt x="0" y="1216"/>
                    <a:pt x="243" y="3557"/>
                    <a:pt x="517" y="7903"/>
                  </a:cubicBezTo>
                  <a:cubicBezTo>
                    <a:pt x="517" y="7918"/>
                    <a:pt x="524" y="7926"/>
                    <a:pt x="536" y="7926"/>
                  </a:cubicBezTo>
                  <a:cubicBezTo>
                    <a:pt x="547" y="7926"/>
                    <a:pt x="562" y="7918"/>
                    <a:pt x="578" y="7903"/>
                  </a:cubicBezTo>
                  <a:cubicBezTo>
                    <a:pt x="851" y="3617"/>
                    <a:pt x="1064" y="1216"/>
                    <a:pt x="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4"/>
            <p:cNvSpPr/>
            <p:nvPr/>
          </p:nvSpPr>
          <p:spPr>
            <a:xfrm>
              <a:off x="8129500" y="957550"/>
              <a:ext cx="82875" cy="82850"/>
            </a:xfrm>
            <a:custGeom>
              <a:avLst/>
              <a:gdLst/>
              <a:ahLst/>
              <a:cxnLst/>
              <a:rect l="l" t="t" r="r" b="b"/>
              <a:pathLst>
                <a:path w="3315" h="3314" extrusionOk="0">
                  <a:moveTo>
                    <a:pt x="3314" y="0"/>
                  </a:moveTo>
                  <a:cubicBezTo>
                    <a:pt x="1338" y="1642"/>
                    <a:pt x="244" y="2523"/>
                    <a:pt x="1" y="3313"/>
                  </a:cubicBezTo>
                  <a:cubicBezTo>
                    <a:pt x="761" y="3040"/>
                    <a:pt x="1642" y="1946"/>
                    <a:pt x="3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4"/>
            <p:cNvSpPr/>
            <p:nvPr/>
          </p:nvSpPr>
          <p:spPr>
            <a:xfrm>
              <a:off x="8029200" y="956775"/>
              <a:ext cx="82850" cy="82850"/>
            </a:xfrm>
            <a:custGeom>
              <a:avLst/>
              <a:gdLst/>
              <a:ahLst/>
              <a:cxnLst/>
              <a:rect l="l" t="t" r="r" b="b"/>
              <a:pathLst>
                <a:path w="3314" h="3314" extrusionOk="0">
                  <a:moveTo>
                    <a:pt x="1" y="1"/>
                  </a:moveTo>
                  <a:lnTo>
                    <a:pt x="1" y="1"/>
                  </a:lnTo>
                  <a:cubicBezTo>
                    <a:pt x="1642" y="1977"/>
                    <a:pt x="2493" y="3071"/>
                    <a:pt x="3314" y="3314"/>
                  </a:cubicBezTo>
                  <a:cubicBezTo>
                    <a:pt x="3040" y="2554"/>
                    <a:pt x="1946" y="167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4"/>
            <p:cNvSpPr/>
            <p:nvPr/>
          </p:nvSpPr>
          <p:spPr>
            <a:xfrm>
              <a:off x="8028450" y="1057100"/>
              <a:ext cx="82100" cy="82850"/>
            </a:xfrm>
            <a:custGeom>
              <a:avLst/>
              <a:gdLst/>
              <a:ahLst/>
              <a:cxnLst/>
              <a:rect l="l" t="t" r="r" b="b"/>
              <a:pathLst>
                <a:path w="3284" h="3314" extrusionOk="0">
                  <a:moveTo>
                    <a:pt x="3283" y="0"/>
                  </a:moveTo>
                  <a:lnTo>
                    <a:pt x="3283" y="0"/>
                  </a:lnTo>
                  <a:cubicBezTo>
                    <a:pt x="2523" y="304"/>
                    <a:pt x="1672" y="1368"/>
                    <a:pt x="0" y="3313"/>
                  </a:cubicBezTo>
                  <a:cubicBezTo>
                    <a:pt x="1976" y="1672"/>
                    <a:pt x="3070" y="821"/>
                    <a:pt x="3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4"/>
            <p:cNvSpPr/>
            <p:nvPr/>
          </p:nvSpPr>
          <p:spPr>
            <a:xfrm>
              <a:off x="8101400" y="1028225"/>
              <a:ext cx="38025" cy="43325"/>
            </a:xfrm>
            <a:custGeom>
              <a:avLst/>
              <a:gdLst/>
              <a:ahLst/>
              <a:cxnLst/>
              <a:rect l="l" t="t" r="r" b="b"/>
              <a:pathLst>
                <a:path w="1521" h="1733" extrusionOk="0">
                  <a:moveTo>
                    <a:pt x="760" y="0"/>
                  </a:moveTo>
                  <a:cubicBezTo>
                    <a:pt x="669" y="182"/>
                    <a:pt x="578" y="365"/>
                    <a:pt x="456" y="517"/>
                  </a:cubicBezTo>
                  <a:lnTo>
                    <a:pt x="426" y="517"/>
                  </a:lnTo>
                  <a:lnTo>
                    <a:pt x="426" y="547"/>
                  </a:lnTo>
                  <a:cubicBezTo>
                    <a:pt x="304" y="669"/>
                    <a:pt x="152" y="790"/>
                    <a:pt x="0" y="851"/>
                  </a:cubicBezTo>
                  <a:cubicBezTo>
                    <a:pt x="152" y="942"/>
                    <a:pt x="304" y="1064"/>
                    <a:pt x="426" y="1155"/>
                  </a:cubicBezTo>
                  <a:lnTo>
                    <a:pt x="426" y="1216"/>
                  </a:lnTo>
                  <a:lnTo>
                    <a:pt x="456" y="1216"/>
                  </a:lnTo>
                  <a:cubicBezTo>
                    <a:pt x="578" y="1368"/>
                    <a:pt x="669" y="1489"/>
                    <a:pt x="760" y="1733"/>
                  </a:cubicBezTo>
                  <a:cubicBezTo>
                    <a:pt x="821" y="1550"/>
                    <a:pt x="943" y="1368"/>
                    <a:pt x="1064" y="1216"/>
                  </a:cubicBezTo>
                  <a:lnTo>
                    <a:pt x="1095" y="1216"/>
                  </a:lnTo>
                  <a:lnTo>
                    <a:pt x="1095" y="1155"/>
                  </a:lnTo>
                  <a:cubicBezTo>
                    <a:pt x="1216" y="1064"/>
                    <a:pt x="1368" y="942"/>
                    <a:pt x="1520" y="851"/>
                  </a:cubicBezTo>
                  <a:cubicBezTo>
                    <a:pt x="1368" y="790"/>
                    <a:pt x="1216" y="669"/>
                    <a:pt x="1095" y="547"/>
                  </a:cubicBezTo>
                  <a:lnTo>
                    <a:pt x="1095" y="517"/>
                  </a:lnTo>
                  <a:lnTo>
                    <a:pt x="1064" y="517"/>
                  </a:lnTo>
                  <a:cubicBezTo>
                    <a:pt x="943" y="365"/>
                    <a:pt x="821" y="213"/>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4"/>
            <p:cNvSpPr/>
            <p:nvPr/>
          </p:nvSpPr>
          <p:spPr>
            <a:xfrm>
              <a:off x="8128750" y="1058600"/>
              <a:ext cx="82850" cy="82100"/>
            </a:xfrm>
            <a:custGeom>
              <a:avLst/>
              <a:gdLst/>
              <a:ahLst/>
              <a:cxnLst/>
              <a:rect l="l" t="t" r="r" b="b"/>
              <a:pathLst>
                <a:path w="3314" h="3284" extrusionOk="0">
                  <a:moveTo>
                    <a:pt x="1" y="1"/>
                  </a:moveTo>
                  <a:cubicBezTo>
                    <a:pt x="304" y="761"/>
                    <a:pt x="1368" y="1612"/>
                    <a:pt x="3314" y="3284"/>
                  </a:cubicBezTo>
                  <a:cubicBezTo>
                    <a:pt x="1672" y="1308"/>
                    <a:pt x="791" y="21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4"/>
          <p:cNvSpPr/>
          <p:nvPr/>
        </p:nvSpPr>
        <p:spPr>
          <a:xfrm>
            <a:off x="7058450" y="2269875"/>
            <a:ext cx="1091225" cy="1360975"/>
          </a:xfrm>
          <a:custGeom>
            <a:avLst/>
            <a:gdLst/>
            <a:ahLst/>
            <a:cxnLst/>
            <a:rect l="l" t="t" r="r" b="b"/>
            <a:pathLst>
              <a:path w="43649" h="54439" extrusionOk="0">
                <a:moveTo>
                  <a:pt x="21855" y="0"/>
                </a:moveTo>
                <a:cubicBezTo>
                  <a:pt x="21003" y="10092"/>
                  <a:pt x="20244" y="16140"/>
                  <a:pt x="18085" y="19879"/>
                </a:cubicBezTo>
                <a:cubicBezTo>
                  <a:pt x="16292" y="18815"/>
                  <a:pt x="14316" y="17083"/>
                  <a:pt x="11733" y="14621"/>
                </a:cubicBezTo>
                <a:cubicBezTo>
                  <a:pt x="11690" y="14571"/>
                  <a:pt x="11642" y="14549"/>
                  <a:pt x="11596" y="14549"/>
                </a:cubicBezTo>
                <a:cubicBezTo>
                  <a:pt x="11449" y="14549"/>
                  <a:pt x="11327" y="14776"/>
                  <a:pt x="11490" y="14985"/>
                </a:cubicBezTo>
                <a:cubicBezTo>
                  <a:pt x="13526" y="18055"/>
                  <a:pt x="14955" y="20487"/>
                  <a:pt x="15836" y="22645"/>
                </a:cubicBezTo>
                <a:cubicBezTo>
                  <a:pt x="12797" y="25259"/>
                  <a:pt x="7994" y="26201"/>
                  <a:pt x="0" y="27235"/>
                </a:cubicBezTo>
                <a:cubicBezTo>
                  <a:pt x="8085" y="28238"/>
                  <a:pt x="12949" y="29211"/>
                  <a:pt x="15958" y="31885"/>
                </a:cubicBezTo>
                <a:cubicBezTo>
                  <a:pt x="15137" y="34104"/>
                  <a:pt x="13708" y="36597"/>
                  <a:pt x="11702" y="39788"/>
                </a:cubicBezTo>
                <a:cubicBezTo>
                  <a:pt x="11583" y="39980"/>
                  <a:pt x="11727" y="40209"/>
                  <a:pt x="11882" y="40209"/>
                </a:cubicBezTo>
                <a:cubicBezTo>
                  <a:pt x="11924" y="40209"/>
                  <a:pt x="11967" y="40192"/>
                  <a:pt x="12006" y="40153"/>
                </a:cubicBezTo>
                <a:cubicBezTo>
                  <a:pt x="14468" y="37600"/>
                  <a:pt x="16444" y="35806"/>
                  <a:pt x="18177" y="34712"/>
                </a:cubicBezTo>
                <a:cubicBezTo>
                  <a:pt x="20244" y="38512"/>
                  <a:pt x="21003" y="44469"/>
                  <a:pt x="21824" y="54439"/>
                </a:cubicBezTo>
                <a:cubicBezTo>
                  <a:pt x="22645" y="44348"/>
                  <a:pt x="23405" y="38329"/>
                  <a:pt x="25563" y="34560"/>
                </a:cubicBezTo>
                <a:cubicBezTo>
                  <a:pt x="27356" y="35624"/>
                  <a:pt x="29332" y="37357"/>
                  <a:pt x="31915" y="39819"/>
                </a:cubicBezTo>
                <a:cubicBezTo>
                  <a:pt x="31958" y="39869"/>
                  <a:pt x="32006" y="39890"/>
                  <a:pt x="32052" y="39890"/>
                </a:cubicBezTo>
                <a:cubicBezTo>
                  <a:pt x="32201" y="39890"/>
                  <a:pt x="32329" y="39663"/>
                  <a:pt x="32189" y="39454"/>
                </a:cubicBezTo>
                <a:cubicBezTo>
                  <a:pt x="30122" y="36384"/>
                  <a:pt x="28694" y="33952"/>
                  <a:pt x="27812" y="31764"/>
                </a:cubicBezTo>
                <a:cubicBezTo>
                  <a:pt x="30852" y="29180"/>
                  <a:pt x="35685" y="28238"/>
                  <a:pt x="43648" y="27204"/>
                </a:cubicBezTo>
                <a:cubicBezTo>
                  <a:pt x="35563" y="26201"/>
                  <a:pt x="30730" y="25259"/>
                  <a:pt x="27690" y="22554"/>
                </a:cubicBezTo>
                <a:cubicBezTo>
                  <a:pt x="28542" y="20335"/>
                  <a:pt x="29940" y="17843"/>
                  <a:pt x="31946" y="14651"/>
                </a:cubicBezTo>
                <a:cubicBezTo>
                  <a:pt x="32065" y="14460"/>
                  <a:pt x="31922" y="14231"/>
                  <a:pt x="31766" y="14231"/>
                </a:cubicBezTo>
                <a:cubicBezTo>
                  <a:pt x="31724" y="14231"/>
                  <a:pt x="31681" y="14248"/>
                  <a:pt x="31642" y="14286"/>
                </a:cubicBezTo>
                <a:cubicBezTo>
                  <a:pt x="29180" y="16840"/>
                  <a:pt x="27204" y="18633"/>
                  <a:pt x="25502" y="19727"/>
                </a:cubicBezTo>
                <a:cubicBezTo>
                  <a:pt x="23405" y="15928"/>
                  <a:pt x="22645" y="9970"/>
                  <a:pt x="21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4"/>
          <p:cNvSpPr/>
          <p:nvPr/>
        </p:nvSpPr>
        <p:spPr>
          <a:xfrm>
            <a:off x="7946000" y="2347375"/>
            <a:ext cx="234075" cy="289550"/>
          </a:xfrm>
          <a:custGeom>
            <a:avLst/>
            <a:gdLst/>
            <a:ahLst/>
            <a:cxnLst/>
            <a:rect l="l" t="t" r="r" b="b"/>
            <a:pathLst>
              <a:path w="9363" h="11582" extrusionOk="0">
                <a:moveTo>
                  <a:pt x="4651" y="1"/>
                </a:moveTo>
                <a:cubicBezTo>
                  <a:pt x="4468" y="2159"/>
                  <a:pt x="4316" y="3405"/>
                  <a:pt x="3860" y="4256"/>
                </a:cubicBezTo>
                <a:cubicBezTo>
                  <a:pt x="3496" y="4013"/>
                  <a:pt x="3070" y="3648"/>
                  <a:pt x="2493" y="3101"/>
                </a:cubicBezTo>
                <a:cubicBezTo>
                  <a:pt x="2488" y="3097"/>
                  <a:pt x="2484" y="3095"/>
                  <a:pt x="2478" y="3095"/>
                </a:cubicBezTo>
                <a:cubicBezTo>
                  <a:pt x="2446" y="3095"/>
                  <a:pt x="2401" y="3166"/>
                  <a:pt x="2401" y="3192"/>
                </a:cubicBezTo>
                <a:cubicBezTo>
                  <a:pt x="2827" y="3831"/>
                  <a:pt x="3161" y="4347"/>
                  <a:pt x="3374" y="4834"/>
                </a:cubicBezTo>
                <a:cubicBezTo>
                  <a:pt x="2736" y="5381"/>
                  <a:pt x="1702" y="5594"/>
                  <a:pt x="0" y="5806"/>
                </a:cubicBezTo>
                <a:cubicBezTo>
                  <a:pt x="1733" y="6019"/>
                  <a:pt x="2766" y="6232"/>
                  <a:pt x="3405" y="6779"/>
                </a:cubicBezTo>
                <a:cubicBezTo>
                  <a:pt x="3222" y="7235"/>
                  <a:pt x="2918" y="7782"/>
                  <a:pt x="2493" y="8481"/>
                </a:cubicBezTo>
                <a:cubicBezTo>
                  <a:pt x="2468" y="8506"/>
                  <a:pt x="2503" y="8550"/>
                  <a:pt x="2550" y="8550"/>
                </a:cubicBezTo>
                <a:cubicBezTo>
                  <a:pt x="2561" y="8550"/>
                  <a:pt x="2572" y="8548"/>
                  <a:pt x="2584" y="8542"/>
                </a:cubicBezTo>
                <a:cubicBezTo>
                  <a:pt x="3101" y="7995"/>
                  <a:pt x="3526" y="7630"/>
                  <a:pt x="3891" y="7357"/>
                </a:cubicBezTo>
                <a:cubicBezTo>
                  <a:pt x="4347" y="8147"/>
                  <a:pt x="4499" y="9454"/>
                  <a:pt x="4712" y="11582"/>
                </a:cubicBezTo>
                <a:cubicBezTo>
                  <a:pt x="4894" y="9423"/>
                  <a:pt x="5046" y="8147"/>
                  <a:pt x="5502" y="7326"/>
                </a:cubicBezTo>
                <a:cubicBezTo>
                  <a:pt x="5867" y="7539"/>
                  <a:pt x="6292" y="7934"/>
                  <a:pt x="6870" y="8481"/>
                </a:cubicBezTo>
                <a:cubicBezTo>
                  <a:pt x="6874" y="8485"/>
                  <a:pt x="6878" y="8487"/>
                  <a:pt x="6882" y="8487"/>
                </a:cubicBezTo>
                <a:cubicBezTo>
                  <a:pt x="6908" y="8487"/>
                  <a:pt x="6930" y="8416"/>
                  <a:pt x="6930" y="8390"/>
                </a:cubicBezTo>
                <a:cubicBezTo>
                  <a:pt x="6535" y="7752"/>
                  <a:pt x="6171" y="7205"/>
                  <a:pt x="5988" y="6749"/>
                </a:cubicBezTo>
                <a:cubicBezTo>
                  <a:pt x="6626" y="6201"/>
                  <a:pt x="7660" y="5989"/>
                  <a:pt x="9362" y="5776"/>
                </a:cubicBezTo>
                <a:cubicBezTo>
                  <a:pt x="7660" y="5594"/>
                  <a:pt x="6626" y="5350"/>
                  <a:pt x="5958" y="4773"/>
                </a:cubicBezTo>
                <a:cubicBezTo>
                  <a:pt x="6140" y="4317"/>
                  <a:pt x="6444" y="3800"/>
                  <a:pt x="6870" y="3101"/>
                </a:cubicBezTo>
                <a:cubicBezTo>
                  <a:pt x="6893" y="3078"/>
                  <a:pt x="6863" y="3020"/>
                  <a:pt x="6821" y="3020"/>
                </a:cubicBezTo>
                <a:cubicBezTo>
                  <a:pt x="6808" y="3020"/>
                  <a:pt x="6793" y="3026"/>
                  <a:pt x="6778" y="3040"/>
                </a:cubicBezTo>
                <a:cubicBezTo>
                  <a:pt x="6262" y="3557"/>
                  <a:pt x="5836" y="3952"/>
                  <a:pt x="5471" y="4226"/>
                </a:cubicBezTo>
                <a:cubicBezTo>
                  <a:pt x="5015" y="3405"/>
                  <a:pt x="4864" y="2128"/>
                  <a:pt x="4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4"/>
          <p:cNvSpPr/>
          <p:nvPr/>
        </p:nvSpPr>
        <p:spPr>
          <a:xfrm>
            <a:off x="7144700" y="3715175"/>
            <a:ext cx="604125" cy="604150"/>
          </a:xfrm>
          <a:custGeom>
            <a:avLst/>
            <a:gdLst/>
            <a:ahLst/>
            <a:cxnLst/>
            <a:rect l="l" t="t" r="r" b="b"/>
            <a:pathLst>
              <a:path w="24165" h="24166" extrusionOk="0">
                <a:moveTo>
                  <a:pt x="12098" y="1"/>
                </a:moveTo>
                <a:cubicBezTo>
                  <a:pt x="11642" y="4469"/>
                  <a:pt x="11216" y="7174"/>
                  <a:pt x="10000" y="8846"/>
                </a:cubicBezTo>
                <a:cubicBezTo>
                  <a:pt x="8997" y="8390"/>
                  <a:pt x="7903" y="7600"/>
                  <a:pt x="6505" y="6505"/>
                </a:cubicBezTo>
                <a:cubicBezTo>
                  <a:pt x="6478" y="6486"/>
                  <a:pt x="6452" y="6477"/>
                  <a:pt x="6428" y="6477"/>
                </a:cubicBezTo>
                <a:cubicBezTo>
                  <a:pt x="6340" y="6477"/>
                  <a:pt x="6281" y="6586"/>
                  <a:pt x="6353" y="6657"/>
                </a:cubicBezTo>
                <a:cubicBezTo>
                  <a:pt x="7477" y="8025"/>
                  <a:pt x="8298" y="9119"/>
                  <a:pt x="8784" y="10062"/>
                </a:cubicBezTo>
                <a:cubicBezTo>
                  <a:pt x="7113" y="11247"/>
                  <a:pt x="4407" y="11612"/>
                  <a:pt x="0" y="12068"/>
                </a:cubicBezTo>
                <a:cubicBezTo>
                  <a:pt x="4499" y="12524"/>
                  <a:pt x="7173" y="12949"/>
                  <a:pt x="8845" y="14165"/>
                </a:cubicBezTo>
                <a:cubicBezTo>
                  <a:pt x="8389" y="15168"/>
                  <a:pt x="7599" y="16262"/>
                  <a:pt x="6505" y="17661"/>
                </a:cubicBezTo>
                <a:cubicBezTo>
                  <a:pt x="6436" y="17753"/>
                  <a:pt x="6506" y="17844"/>
                  <a:pt x="6584" y="17844"/>
                </a:cubicBezTo>
                <a:cubicBezTo>
                  <a:pt x="6609" y="17844"/>
                  <a:pt x="6635" y="17835"/>
                  <a:pt x="6657" y="17813"/>
                </a:cubicBezTo>
                <a:cubicBezTo>
                  <a:pt x="8025" y="16688"/>
                  <a:pt x="9119" y="15867"/>
                  <a:pt x="10061" y="15381"/>
                </a:cubicBezTo>
                <a:cubicBezTo>
                  <a:pt x="11216" y="17053"/>
                  <a:pt x="11642" y="19728"/>
                  <a:pt x="12067" y="24165"/>
                </a:cubicBezTo>
                <a:cubicBezTo>
                  <a:pt x="12554" y="19667"/>
                  <a:pt x="12949" y="16992"/>
                  <a:pt x="14164" y="15320"/>
                </a:cubicBezTo>
                <a:cubicBezTo>
                  <a:pt x="15168" y="15776"/>
                  <a:pt x="16262" y="16566"/>
                  <a:pt x="17660" y="17661"/>
                </a:cubicBezTo>
                <a:cubicBezTo>
                  <a:pt x="17686" y="17680"/>
                  <a:pt x="17713" y="17689"/>
                  <a:pt x="17737" y="17689"/>
                </a:cubicBezTo>
                <a:cubicBezTo>
                  <a:pt x="17824" y="17689"/>
                  <a:pt x="17883" y="17580"/>
                  <a:pt x="17812" y="17509"/>
                </a:cubicBezTo>
                <a:cubicBezTo>
                  <a:pt x="16687" y="16141"/>
                  <a:pt x="15867" y="15047"/>
                  <a:pt x="15380" y="14104"/>
                </a:cubicBezTo>
                <a:cubicBezTo>
                  <a:pt x="17052" y="12919"/>
                  <a:pt x="19757" y="12524"/>
                  <a:pt x="24165" y="12068"/>
                </a:cubicBezTo>
                <a:cubicBezTo>
                  <a:pt x="19697" y="11612"/>
                  <a:pt x="16991" y="11217"/>
                  <a:pt x="15320" y="10001"/>
                </a:cubicBezTo>
                <a:cubicBezTo>
                  <a:pt x="15775" y="8998"/>
                  <a:pt x="16566" y="7904"/>
                  <a:pt x="17660" y="6505"/>
                </a:cubicBezTo>
                <a:cubicBezTo>
                  <a:pt x="17729" y="6414"/>
                  <a:pt x="17659" y="6322"/>
                  <a:pt x="17581" y="6322"/>
                </a:cubicBezTo>
                <a:cubicBezTo>
                  <a:pt x="17556" y="6322"/>
                  <a:pt x="17530" y="6331"/>
                  <a:pt x="17508" y="6354"/>
                </a:cubicBezTo>
                <a:cubicBezTo>
                  <a:pt x="16140" y="7478"/>
                  <a:pt x="15046" y="8268"/>
                  <a:pt x="14104" y="8785"/>
                </a:cubicBezTo>
                <a:cubicBezTo>
                  <a:pt x="12949" y="7113"/>
                  <a:pt x="12554" y="4408"/>
                  <a:pt x="12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4"/>
          <p:cNvSpPr/>
          <p:nvPr/>
        </p:nvSpPr>
        <p:spPr>
          <a:xfrm>
            <a:off x="7659900" y="3929475"/>
            <a:ext cx="696850" cy="697600"/>
          </a:xfrm>
          <a:custGeom>
            <a:avLst/>
            <a:gdLst/>
            <a:ahLst/>
            <a:cxnLst/>
            <a:rect l="l" t="t" r="r" b="b"/>
            <a:pathLst>
              <a:path w="27874" h="27904" extrusionOk="0">
                <a:moveTo>
                  <a:pt x="13922" y="0"/>
                </a:moveTo>
                <a:cubicBezTo>
                  <a:pt x="13405" y="5168"/>
                  <a:pt x="12919" y="8238"/>
                  <a:pt x="11551" y="10183"/>
                </a:cubicBezTo>
                <a:cubicBezTo>
                  <a:pt x="10396" y="9666"/>
                  <a:pt x="9150" y="8754"/>
                  <a:pt x="7478" y="7478"/>
                </a:cubicBezTo>
                <a:cubicBezTo>
                  <a:pt x="7455" y="7461"/>
                  <a:pt x="7431" y="7453"/>
                  <a:pt x="7408" y="7453"/>
                </a:cubicBezTo>
                <a:cubicBezTo>
                  <a:pt x="7308" y="7453"/>
                  <a:pt x="7221" y="7592"/>
                  <a:pt x="7295" y="7690"/>
                </a:cubicBezTo>
                <a:cubicBezTo>
                  <a:pt x="8572" y="9271"/>
                  <a:pt x="9514" y="10517"/>
                  <a:pt x="10092" y="11642"/>
                </a:cubicBezTo>
                <a:cubicBezTo>
                  <a:pt x="8146" y="12949"/>
                  <a:pt x="5076" y="13466"/>
                  <a:pt x="0" y="13952"/>
                </a:cubicBezTo>
                <a:cubicBezTo>
                  <a:pt x="5168" y="14469"/>
                  <a:pt x="8238" y="14985"/>
                  <a:pt x="10183" y="16353"/>
                </a:cubicBezTo>
                <a:cubicBezTo>
                  <a:pt x="9636" y="17478"/>
                  <a:pt x="8724" y="18724"/>
                  <a:pt x="7478" y="20396"/>
                </a:cubicBezTo>
                <a:cubicBezTo>
                  <a:pt x="7375" y="20498"/>
                  <a:pt x="7489" y="20622"/>
                  <a:pt x="7600" y="20622"/>
                </a:cubicBezTo>
                <a:cubicBezTo>
                  <a:pt x="7620" y="20622"/>
                  <a:pt x="7641" y="20618"/>
                  <a:pt x="7660" y="20609"/>
                </a:cubicBezTo>
                <a:cubicBezTo>
                  <a:pt x="9271" y="19302"/>
                  <a:pt x="10517" y="18359"/>
                  <a:pt x="11612" y="17782"/>
                </a:cubicBezTo>
                <a:cubicBezTo>
                  <a:pt x="12949" y="19727"/>
                  <a:pt x="13435" y="22797"/>
                  <a:pt x="13922" y="27904"/>
                </a:cubicBezTo>
                <a:cubicBezTo>
                  <a:pt x="14469" y="22736"/>
                  <a:pt x="14955" y="19636"/>
                  <a:pt x="16323" y="17721"/>
                </a:cubicBezTo>
                <a:cubicBezTo>
                  <a:pt x="17478" y="18238"/>
                  <a:pt x="18724" y="19150"/>
                  <a:pt x="20396" y="20396"/>
                </a:cubicBezTo>
                <a:cubicBezTo>
                  <a:pt x="20424" y="20424"/>
                  <a:pt x="20454" y="20436"/>
                  <a:pt x="20482" y="20436"/>
                </a:cubicBezTo>
                <a:cubicBezTo>
                  <a:pt x="20575" y="20436"/>
                  <a:pt x="20648" y="20307"/>
                  <a:pt x="20578" y="20213"/>
                </a:cubicBezTo>
                <a:cubicBezTo>
                  <a:pt x="19241" y="18633"/>
                  <a:pt x="18329" y="17417"/>
                  <a:pt x="17782" y="16262"/>
                </a:cubicBezTo>
                <a:cubicBezTo>
                  <a:pt x="19697" y="14955"/>
                  <a:pt x="22797" y="14438"/>
                  <a:pt x="27873" y="13952"/>
                </a:cubicBezTo>
                <a:cubicBezTo>
                  <a:pt x="22706" y="13435"/>
                  <a:pt x="19636" y="12918"/>
                  <a:pt x="17691" y="11551"/>
                </a:cubicBezTo>
                <a:cubicBezTo>
                  <a:pt x="18238" y="10426"/>
                  <a:pt x="19150" y="9149"/>
                  <a:pt x="20396" y="7478"/>
                </a:cubicBezTo>
                <a:cubicBezTo>
                  <a:pt x="20498" y="7401"/>
                  <a:pt x="20364" y="7281"/>
                  <a:pt x="20264" y="7281"/>
                </a:cubicBezTo>
                <a:cubicBezTo>
                  <a:pt x="20246" y="7281"/>
                  <a:pt x="20228" y="7286"/>
                  <a:pt x="20214" y="7295"/>
                </a:cubicBezTo>
                <a:cubicBezTo>
                  <a:pt x="18603" y="8602"/>
                  <a:pt x="17356" y="9545"/>
                  <a:pt x="16262" y="10122"/>
                </a:cubicBezTo>
                <a:cubicBezTo>
                  <a:pt x="14925" y="8177"/>
                  <a:pt x="14438" y="5107"/>
                  <a:pt x="1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4"/>
          <p:cNvSpPr/>
          <p:nvPr/>
        </p:nvSpPr>
        <p:spPr>
          <a:xfrm>
            <a:off x="7448650" y="4514575"/>
            <a:ext cx="341225" cy="341225"/>
          </a:xfrm>
          <a:custGeom>
            <a:avLst/>
            <a:gdLst/>
            <a:ahLst/>
            <a:cxnLst/>
            <a:rect l="l" t="t" r="r" b="b"/>
            <a:pathLst>
              <a:path w="13649" h="13649" extrusionOk="0">
                <a:moveTo>
                  <a:pt x="6809" y="1"/>
                </a:moveTo>
                <a:cubicBezTo>
                  <a:pt x="6535" y="2554"/>
                  <a:pt x="6323" y="4074"/>
                  <a:pt x="5624" y="5016"/>
                </a:cubicBezTo>
                <a:cubicBezTo>
                  <a:pt x="5046" y="4773"/>
                  <a:pt x="4438" y="4348"/>
                  <a:pt x="3648" y="3709"/>
                </a:cubicBezTo>
                <a:cubicBezTo>
                  <a:pt x="3626" y="3695"/>
                  <a:pt x="3606" y="3689"/>
                  <a:pt x="3589" y="3689"/>
                </a:cubicBezTo>
                <a:cubicBezTo>
                  <a:pt x="3534" y="3689"/>
                  <a:pt x="3511" y="3747"/>
                  <a:pt x="3557" y="3770"/>
                </a:cubicBezTo>
                <a:cubicBezTo>
                  <a:pt x="4225" y="4560"/>
                  <a:pt x="4681" y="5168"/>
                  <a:pt x="4924" y="5715"/>
                </a:cubicBezTo>
                <a:cubicBezTo>
                  <a:pt x="3982" y="6354"/>
                  <a:pt x="2462" y="6597"/>
                  <a:pt x="0" y="6840"/>
                </a:cubicBezTo>
                <a:cubicBezTo>
                  <a:pt x="2554" y="7114"/>
                  <a:pt x="4073" y="7357"/>
                  <a:pt x="5016" y="8025"/>
                </a:cubicBezTo>
                <a:cubicBezTo>
                  <a:pt x="4742" y="8603"/>
                  <a:pt x="4347" y="9211"/>
                  <a:pt x="3678" y="10001"/>
                </a:cubicBezTo>
                <a:cubicBezTo>
                  <a:pt x="3656" y="10067"/>
                  <a:pt x="3682" y="10117"/>
                  <a:pt x="3721" y="10117"/>
                </a:cubicBezTo>
                <a:cubicBezTo>
                  <a:pt x="3735" y="10117"/>
                  <a:pt x="3752" y="10109"/>
                  <a:pt x="3769" y="10092"/>
                </a:cubicBezTo>
                <a:cubicBezTo>
                  <a:pt x="4560" y="9424"/>
                  <a:pt x="5168" y="8968"/>
                  <a:pt x="5715" y="8725"/>
                </a:cubicBezTo>
                <a:cubicBezTo>
                  <a:pt x="6353" y="9667"/>
                  <a:pt x="6566" y="11187"/>
                  <a:pt x="6839" y="13649"/>
                </a:cubicBezTo>
                <a:cubicBezTo>
                  <a:pt x="7113" y="11095"/>
                  <a:pt x="7326" y="9576"/>
                  <a:pt x="8025" y="8633"/>
                </a:cubicBezTo>
                <a:cubicBezTo>
                  <a:pt x="8602" y="8907"/>
                  <a:pt x="9210" y="9332"/>
                  <a:pt x="10001" y="9971"/>
                </a:cubicBezTo>
                <a:cubicBezTo>
                  <a:pt x="10012" y="9976"/>
                  <a:pt x="10024" y="9979"/>
                  <a:pt x="10036" y="9979"/>
                </a:cubicBezTo>
                <a:cubicBezTo>
                  <a:pt x="10089" y="9979"/>
                  <a:pt x="10136" y="9929"/>
                  <a:pt x="10061" y="9880"/>
                </a:cubicBezTo>
                <a:cubicBezTo>
                  <a:pt x="9423" y="9089"/>
                  <a:pt x="8967" y="8481"/>
                  <a:pt x="8694" y="7965"/>
                </a:cubicBezTo>
                <a:cubicBezTo>
                  <a:pt x="9666" y="7296"/>
                  <a:pt x="11186" y="7083"/>
                  <a:pt x="13648" y="6810"/>
                </a:cubicBezTo>
                <a:cubicBezTo>
                  <a:pt x="11064" y="6536"/>
                  <a:pt x="9575" y="6323"/>
                  <a:pt x="8633" y="5624"/>
                </a:cubicBezTo>
                <a:cubicBezTo>
                  <a:pt x="8906" y="5077"/>
                  <a:pt x="9301" y="4469"/>
                  <a:pt x="9970" y="3648"/>
                </a:cubicBezTo>
                <a:cubicBezTo>
                  <a:pt x="9991" y="3606"/>
                  <a:pt x="9954" y="3549"/>
                  <a:pt x="9918" y="3549"/>
                </a:cubicBezTo>
                <a:cubicBezTo>
                  <a:pt x="9903" y="3549"/>
                  <a:pt x="9888" y="3560"/>
                  <a:pt x="9879" y="3588"/>
                </a:cubicBezTo>
                <a:cubicBezTo>
                  <a:pt x="9089" y="4226"/>
                  <a:pt x="8481" y="4682"/>
                  <a:pt x="7934" y="4955"/>
                </a:cubicBezTo>
                <a:cubicBezTo>
                  <a:pt x="7295" y="4013"/>
                  <a:pt x="7083" y="2493"/>
                  <a:pt x="6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4"/>
          <p:cNvSpPr/>
          <p:nvPr/>
        </p:nvSpPr>
        <p:spPr>
          <a:xfrm>
            <a:off x="5545125" y="3744825"/>
            <a:ext cx="1181650" cy="1164175"/>
          </a:xfrm>
          <a:custGeom>
            <a:avLst/>
            <a:gdLst/>
            <a:ahLst/>
            <a:cxnLst/>
            <a:rect l="l" t="t" r="r" b="b"/>
            <a:pathLst>
              <a:path w="47266" h="46567" extrusionOk="0">
                <a:moveTo>
                  <a:pt x="23648" y="0"/>
                </a:moveTo>
                <a:lnTo>
                  <a:pt x="21581" y="18390"/>
                </a:lnTo>
                <a:lnTo>
                  <a:pt x="8207" y="5623"/>
                </a:lnTo>
                <a:lnTo>
                  <a:pt x="18481" y="21004"/>
                </a:lnTo>
                <a:lnTo>
                  <a:pt x="0" y="19818"/>
                </a:lnTo>
                <a:lnTo>
                  <a:pt x="0" y="19818"/>
                </a:lnTo>
                <a:lnTo>
                  <a:pt x="17751" y="25016"/>
                </a:lnTo>
                <a:lnTo>
                  <a:pt x="2857" y="36019"/>
                </a:lnTo>
                <a:lnTo>
                  <a:pt x="2857" y="36019"/>
                </a:lnTo>
                <a:lnTo>
                  <a:pt x="19788" y="28572"/>
                </a:lnTo>
                <a:lnTo>
                  <a:pt x="19788" y="28572"/>
                </a:lnTo>
                <a:lnTo>
                  <a:pt x="15441" y="46566"/>
                </a:lnTo>
                <a:lnTo>
                  <a:pt x="23648" y="29970"/>
                </a:lnTo>
                <a:lnTo>
                  <a:pt x="31855" y="46566"/>
                </a:lnTo>
                <a:lnTo>
                  <a:pt x="31855" y="46566"/>
                </a:lnTo>
                <a:lnTo>
                  <a:pt x="27478" y="28572"/>
                </a:lnTo>
                <a:lnTo>
                  <a:pt x="27478" y="28572"/>
                </a:lnTo>
                <a:lnTo>
                  <a:pt x="44408" y="36019"/>
                </a:lnTo>
                <a:lnTo>
                  <a:pt x="44408" y="36019"/>
                </a:lnTo>
                <a:lnTo>
                  <a:pt x="29514" y="25016"/>
                </a:lnTo>
                <a:lnTo>
                  <a:pt x="47265" y="19818"/>
                </a:lnTo>
                <a:lnTo>
                  <a:pt x="47265" y="19818"/>
                </a:lnTo>
                <a:lnTo>
                  <a:pt x="28815" y="21004"/>
                </a:lnTo>
                <a:lnTo>
                  <a:pt x="39059" y="5623"/>
                </a:lnTo>
                <a:lnTo>
                  <a:pt x="25685" y="18390"/>
                </a:lnTo>
                <a:lnTo>
                  <a:pt x="236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4"/>
          <p:cNvSpPr txBox="1">
            <a:spLocks noGrp="1"/>
          </p:cNvSpPr>
          <p:nvPr>
            <p:ph type="subTitle" idx="3"/>
          </p:nvPr>
        </p:nvSpPr>
        <p:spPr>
          <a:xfrm>
            <a:off x="713225" y="3817401"/>
            <a:ext cx="4288500" cy="3411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uFill>
                  <a:noFill/>
                </a:uFill>
                <a:hlinkClick r:id="rId8"/>
              </a:rPr>
              <a:t>Flat sparkling star collection</a:t>
            </a:r>
            <a:endParaRPr/>
          </a:p>
        </p:txBody>
      </p:sp>
      <p:sp>
        <p:nvSpPr>
          <p:cNvPr id="989" name="Google Shape;989;p64"/>
          <p:cNvSpPr txBox="1">
            <a:spLocks noGrp="1"/>
          </p:cNvSpPr>
          <p:nvPr>
            <p:ph type="subTitle" idx="4"/>
          </p:nvPr>
        </p:nvSpPr>
        <p:spPr>
          <a:xfrm>
            <a:off x="713213" y="3311475"/>
            <a:ext cx="4288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VECTORS</a:t>
            </a:r>
            <a:endParaRPr/>
          </a:p>
        </p:txBody>
      </p:sp>
      <p:grpSp>
        <p:nvGrpSpPr>
          <p:cNvPr id="990" name="Google Shape;990;p64"/>
          <p:cNvGrpSpPr/>
          <p:nvPr/>
        </p:nvGrpSpPr>
        <p:grpSpPr>
          <a:xfrm>
            <a:off x="734675" y="4273063"/>
            <a:ext cx="435300" cy="435300"/>
            <a:chOff x="899875" y="4222075"/>
            <a:chExt cx="435300" cy="435300"/>
          </a:xfrm>
        </p:grpSpPr>
        <p:sp>
          <p:nvSpPr>
            <p:cNvPr id="991" name="Google Shape;991;p64"/>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4"/>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65"/>
          <p:cNvSpPr/>
          <p:nvPr/>
        </p:nvSpPr>
        <p:spPr>
          <a:xfrm>
            <a:off x="733050" y="3648200"/>
            <a:ext cx="4938000" cy="115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5"/>
          <p:cNvSpPr/>
          <p:nvPr/>
        </p:nvSpPr>
        <p:spPr>
          <a:xfrm>
            <a:off x="734675" y="1282400"/>
            <a:ext cx="4952100" cy="226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5"/>
          <p:cNvSpPr txBox="1">
            <a:spLocks noGrp="1"/>
          </p:cNvSpPr>
          <p:nvPr>
            <p:ph type="subTitle" idx="1"/>
          </p:nvPr>
        </p:nvSpPr>
        <p:spPr>
          <a:xfrm>
            <a:off x="835800" y="1903750"/>
            <a:ext cx="4572000" cy="15855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uFill>
                  <a:noFill/>
                </a:uFill>
                <a:hlinkClick r:id="rId3"/>
              </a:rPr>
              <a:t>Flat design data privacy template</a:t>
            </a:r>
            <a:endParaRPr/>
          </a:p>
          <a:p>
            <a:pPr marL="457200" lvl="0" indent="-317500" algn="l" rtl="0">
              <a:spcBef>
                <a:spcPts val="0"/>
              </a:spcBef>
              <a:spcAft>
                <a:spcPts val="0"/>
              </a:spcAft>
              <a:buSzPts val="1400"/>
              <a:buChar char="●"/>
            </a:pPr>
            <a:r>
              <a:rPr lang="en">
                <a:uFill>
                  <a:noFill/>
                </a:uFill>
                <a:hlinkClick r:id="rId4"/>
              </a:rPr>
              <a:t>Flat design data privacy template 1</a:t>
            </a:r>
            <a:endParaRPr/>
          </a:p>
          <a:p>
            <a:pPr marL="457200" lvl="0" indent="-317500" algn="l" rtl="0">
              <a:spcBef>
                <a:spcPts val="0"/>
              </a:spcBef>
              <a:spcAft>
                <a:spcPts val="0"/>
              </a:spcAft>
              <a:buSzPts val="1400"/>
              <a:buChar char="●"/>
            </a:pPr>
            <a:r>
              <a:rPr lang="en">
                <a:uFill>
                  <a:noFill/>
                </a:uFill>
                <a:hlinkClick r:id="rId5"/>
              </a:rPr>
              <a:t>Flat design data privacy template 2</a:t>
            </a:r>
            <a:endParaRPr/>
          </a:p>
          <a:p>
            <a:pPr marL="457200" lvl="0" indent="-317500" algn="l" rtl="0">
              <a:spcBef>
                <a:spcPts val="0"/>
              </a:spcBef>
              <a:spcAft>
                <a:spcPts val="0"/>
              </a:spcAft>
              <a:buSzPts val="1400"/>
              <a:buChar char="●"/>
            </a:pPr>
            <a:r>
              <a:rPr lang="en">
                <a:uFill>
                  <a:noFill/>
                </a:uFill>
                <a:hlinkClick r:id="rId6"/>
              </a:rPr>
              <a:t>Flat design data privacy template 3</a:t>
            </a:r>
            <a:endParaRPr/>
          </a:p>
          <a:p>
            <a:pPr marL="457200" lvl="0" indent="-317500" algn="l" rtl="0">
              <a:spcBef>
                <a:spcPts val="0"/>
              </a:spcBef>
              <a:spcAft>
                <a:spcPts val="0"/>
              </a:spcAft>
              <a:buSzPts val="1400"/>
              <a:buChar char="●"/>
            </a:pPr>
            <a:r>
              <a:rPr lang="en">
                <a:uFill>
                  <a:noFill/>
                </a:uFill>
                <a:hlinkClick r:id="rId7"/>
              </a:rPr>
              <a:t>Flat design data privacy template </a:t>
            </a:r>
            <a:r>
              <a:rPr lang="en">
                <a:uFill>
                  <a:noFill/>
                </a:uFill>
                <a:hlinkClick r:id="rId7"/>
              </a:rPr>
              <a:t>4</a:t>
            </a:r>
            <a:endParaRPr/>
          </a:p>
          <a:p>
            <a:pPr marL="457200" lvl="0" indent="-317500" algn="l" rtl="0">
              <a:spcBef>
                <a:spcPts val="0"/>
              </a:spcBef>
              <a:spcAft>
                <a:spcPts val="0"/>
              </a:spcAft>
              <a:buSzPts val="1400"/>
              <a:buChar char="●"/>
            </a:pPr>
            <a:r>
              <a:rPr lang="en">
                <a:uFill>
                  <a:noFill/>
                </a:uFill>
                <a:hlinkClick r:id="rId8"/>
              </a:rPr>
              <a:t>Circuit board close-up with different connections</a:t>
            </a:r>
            <a:endParaRPr/>
          </a:p>
          <a:p>
            <a:pPr marL="457200" lvl="0" indent="-317500" algn="l" rtl="0">
              <a:spcBef>
                <a:spcPts val="0"/>
              </a:spcBef>
              <a:spcAft>
                <a:spcPts val="0"/>
              </a:spcAft>
              <a:buSzPts val="1400"/>
              <a:buChar char="●"/>
            </a:pPr>
            <a:r>
              <a:rPr lang="en">
                <a:uFill>
                  <a:noFill/>
                </a:uFill>
                <a:hlinkClick r:id="rId9"/>
              </a:rPr>
              <a:t>Black man giving presentation on a meeting</a:t>
            </a:r>
            <a:endParaRPr/>
          </a:p>
        </p:txBody>
      </p:sp>
      <p:sp>
        <p:nvSpPr>
          <p:cNvPr id="1000" name="Google Shape;1000;p65"/>
          <p:cNvSpPr txBox="1">
            <a:spLocks noGrp="1"/>
          </p:cNvSpPr>
          <p:nvPr>
            <p:ph type="subTitle" idx="2"/>
          </p:nvPr>
        </p:nvSpPr>
        <p:spPr>
          <a:xfrm>
            <a:off x="835800" y="1396025"/>
            <a:ext cx="47325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PHOTOS</a:t>
            </a:r>
            <a:endParaRPr/>
          </a:p>
        </p:txBody>
      </p:sp>
      <p:sp>
        <p:nvSpPr>
          <p:cNvPr id="1001" name="Google Shape;1001;p65"/>
          <p:cNvSpPr txBox="1">
            <a:spLocks noGrp="1"/>
          </p:cNvSpPr>
          <p:nvPr>
            <p:ph type="subTitle" idx="3"/>
          </p:nvPr>
        </p:nvSpPr>
        <p:spPr>
          <a:xfrm>
            <a:off x="841650" y="4247275"/>
            <a:ext cx="4572000" cy="4572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
                <a:uFill>
                  <a:noFill/>
                </a:uFill>
                <a:hlinkClick r:id="rId10"/>
              </a:rPr>
              <a:t>Flat device mock-up infographic</a:t>
            </a:r>
            <a:endParaRPr/>
          </a:p>
          <a:p>
            <a:pPr marL="457200" lvl="0" indent="-317500" algn="l" rtl="0">
              <a:spcBef>
                <a:spcPts val="0"/>
              </a:spcBef>
              <a:spcAft>
                <a:spcPts val="0"/>
              </a:spcAft>
              <a:buSzPts val="1400"/>
              <a:buChar char="●"/>
            </a:pPr>
            <a:r>
              <a:rPr lang="en">
                <a:uFill>
                  <a:noFill/>
                </a:uFill>
                <a:hlinkClick r:id="rId11"/>
              </a:rPr>
              <a:t>New gdpr concept with infographic design</a:t>
            </a:r>
            <a:endParaRPr/>
          </a:p>
        </p:txBody>
      </p:sp>
      <p:sp>
        <p:nvSpPr>
          <p:cNvPr id="1002" name="Google Shape;1002;p65"/>
          <p:cNvSpPr txBox="1">
            <a:spLocks noGrp="1"/>
          </p:cNvSpPr>
          <p:nvPr>
            <p:ph type="subTitle" idx="4"/>
          </p:nvPr>
        </p:nvSpPr>
        <p:spPr>
          <a:xfrm>
            <a:off x="841650" y="3756800"/>
            <a:ext cx="47367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VECTORS</a:t>
            </a:r>
            <a:endParaRPr/>
          </a:p>
        </p:txBody>
      </p:sp>
      <p:sp>
        <p:nvSpPr>
          <p:cNvPr id="1003" name="Google Shape;1003;p65"/>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RESOURCES</a:t>
            </a:r>
            <a:endParaRPr/>
          </a:p>
        </p:txBody>
      </p:sp>
      <p:grpSp>
        <p:nvGrpSpPr>
          <p:cNvPr id="1004" name="Google Shape;1004;p65"/>
          <p:cNvGrpSpPr/>
          <p:nvPr/>
        </p:nvGrpSpPr>
        <p:grpSpPr>
          <a:xfrm rot="10800000">
            <a:off x="7893500" y="4372388"/>
            <a:ext cx="435300" cy="435300"/>
            <a:chOff x="899875" y="4222075"/>
            <a:chExt cx="435300" cy="435300"/>
          </a:xfrm>
        </p:grpSpPr>
        <p:sp>
          <p:nvSpPr>
            <p:cNvPr id="1005" name="Google Shape;1005;p65"/>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5"/>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7"/>
        <p:cNvGrpSpPr/>
        <p:nvPr/>
      </p:nvGrpSpPr>
      <p:grpSpPr>
        <a:xfrm>
          <a:off x="0" y="0"/>
          <a:ext cx="0" cy="0"/>
          <a:chOff x="0" y="0"/>
          <a:chExt cx="0" cy="0"/>
        </a:xfrm>
      </p:grpSpPr>
      <p:sp>
        <p:nvSpPr>
          <p:cNvPr id="298" name="Google Shape;298;p36"/>
          <p:cNvSpPr/>
          <p:nvPr/>
        </p:nvSpPr>
        <p:spPr>
          <a:xfrm rot="10005752" flipH="1">
            <a:off x="3722244" y="2968304"/>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6"/>
          <p:cNvSpPr/>
          <p:nvPr/>
        </p:nvSpPr>
        <p:spPr>
          <a:xfrm rot="10310154" flipH="1">
            <a:off x="3802984" y="2968268"/>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6"/>
          <p:cNvSpPr/>
          <p:nvPr/>
        </p:nvSpPr>
        <p:spPr>
          <a:xfrm rot="10800000" flipH="1">
            <a:off x="7203200" y="2275324"/>
            <a:ext cx="1185300" cy="1368300"/>
          </a:xfrm>
          <a:prstGeom prst="star6">
            <a:avLst>
              <a:gd name="adj" fmla="val 11972"/>
              <a:gd name="hf" fmla="val 11547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6"/>
          <p:cNvSpPr/>
          <p:nvPr/>
        </p:nvSpPr>
        <p:spPr>
          <a:xfrm>
            <a:off x="768528" y="1613824"/>
            <a:ext cx="5831700" cy="2691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6"/>
          <p:cNvSpPr txBox="1">
            <a:spLocks noGrp="1"/>
          </p:cNvSpPr>
          <p:nvPr>
            <p:ph type="title"/>
          </p:nvPr>
        </p:nvSpPr>
        <p:spPr>
          <a:xfrm>
            <a:off x="713225" y="521208"/>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s-CO" dirty="0"/>
              <a:t>Q</a:t>
            </a:r>
            <a:r>
              <a:rPr lang="en" dirty="0"/>
              <a:t>ue es ?</a:t>
            </a:r>
            <a:endParaRPr dirty="0"/>
          </a:p>
        </p:txBody>
      </p:sp>
      <p:sp>
        <p:nvSpPr>
          <p:cNvPr id="303" name="Google Shape;303;p36"/>
          <p:cNvSpPr txBox="1">
            <a:spLocks noGrp="1"/>
          </p:cNvSpPr>
          <p:nvPr>
            <p:ph type="body" idx="1"/>
          </p:nvPr>
        </p:nvSpPr>
        <p:spPr>
          <a:xfrm>
            <a:off x="1028367" y="2143431"/>
            <a:ext cx="5293200" cy="2221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chemeClr val="tx1"/>
                </a:solidFill>
              </a:rPr>
              <a:t> </a:t>
            </a:r>
            <a:r>
              <a:rPr lang="es-MX" b="0" i="0" dirty="0">
                <a:solidFill>
                  <a:schemeClr val="tx1"/>
                </a:solidFill>
                <a:effectLst/>
                <a:latin typeface="Nunito" pitchFamily="2" charset="0"/>
                <a:cs typeface="Browallia New" panose="020B0502040204020203" pitchFamily="34" charset="-34"/>
              </a:rPr>
              <a:t>La </a:t>
            </a:r>
            <a:r>
              <a:rPr lang="es-MX" b="1" i="0" dirty="0">
                <a:solidFill>
                  <a:schemeClr val="tx1"/>
                </a:solidFill>
                <a:effectLst/>
                <a:latin typeface="Nunito" pitchFamily="2" charset="0"/>
                <a:cs typeface="Browallia New" panose="020B0502040204020203" pitchFamily="34" charset="-34"/>
              </a:rPr>
              <a:t>Inteligencia Artificial</a:t>
            </a:r>
            <a:r>
              <a:rPr lang="es-MX" b="0" i="0" dirty="0">
                <a:solidFill>
                  <a:schemeClr val="tx1"/>
                </a:solidFill>
                <a:effectLst/>
                <a:latin typeface="Nunito" pitchFamily="2" charset="0"/>
                <a:cs typeface="Browallia New" panose="020B0502040204020203" pitchFamily="34" charset="-34"/>
              </a:rPr>
              <a:t> (IA) es la combinación de algoritmos planteados con el propósito de crear máquinas que presenten las mismas capacidades que el ser humano. Una tecnología que todavía nos resulta lejana y misteriosa, pero que desde hace unos años está presente en nuestro día a día a todas horas.</a:t>
            </a:r>
            <a:endParaRPr lang="en-US" dirty="0">
              <a:solidFill>
                <a:schemeClr val="tx1"/>
              </a:solidFill>
              <a:latin typeface="Nunito" pitchFamily="2" charset="0"/>
              <a:cs typeface="Browallia New" panose="020B0502040204020203" pitchFamily="34" charset="-34"/>
            </a:endParaRPr>
          </a:p>
        </p:txBody>
      </p:sp>
      <p:grpSp>
        <p:nvGrpSpPr>
          <p:cNvPr id="304" name="Google Shape;304;p36"/>
          <p:cNvGrpSpPr/>
          <p:nvPr/>
        </p:nvGrpSpPr>
        <p:grpSpPr>
          <a:xfrm>
            <a:off x="220858" y="3827476"/>
            <a:ext cx="1521073" cy="855479"/>
            <a:chOff x="220858" y="3827476"/>
            <a:chExt cx="1521073" cy="855479"/>
          </a:xfrm>
        </p:grpSpPr>
        <p:sp>
          <p:nvSpPr>
            <p:cNvPr id="305" name="Google Shape;305;p36"/>
            <p:cNvSpPr/>
            <p:nvPr/>
          </p:nvSpPr>
          <p:spPr>
            <a:xfrm rot="1240345">
              <a:off x="234740" y="4079761"/>
              <a:ext cx="1493310" cy="35090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6"/>
            <p:cNvSpPr/>
            <p:nvPr/>
          </p:nvSpPr>
          <p:spPr>
            <a:xfrm rot="1240845">
              <a:off x="561968" y="4046061"/>
              <a:ext cx="194912" cy="194912"/>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6"/>
            <p:cNvSpPr/>
            <p:nvPr/>
          </p:nvSpPr>
          <p:spPr>
            <a:xfrm rot="1240845">
              <a:off x="721317" y="4106169"/>
              <a:ext cx="194912" cy="194912"/>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6"/>
            <p:cNvSpPr/>
            <p:nvPr/>
          </p:nvSpPr>
          <p:spPr>
            <a:xfrm rot="1240845">
              <a:off x="880666" y="4166276"/>
              <a:ext cx="194912" cy="194912"/>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rot="1240845">
              <a:off x="1040015" y="4226384"/>
              <a:ext cx="194912" cy="194912"/>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rot="1240845">
              <a:off x="1199364" y="4286492"/>
              <a:ext cx="194912" cy="194912"/>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8"/>
          <p:cNvSpPr/>
          <p:nvPr/>
        </p:nvSpPr>
        <p:spPr>
          <a:xfrm>
            <a:off x="1736583" y="1508632"/>
            <a:ext cx="6847007" cy="2343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solidFill>
                <a:schemeClr val="dk1"/>
              </a:solidFill>
              <a:latin typeface="Zen Kaku Gothic New"/>
              <a:ea typeface="Zen Kaku Gothic New"/>
              <a:cs typeface="Zen Kaku Gothic New"/>
              <a:sym typeface="Zen Kaku Gothic New"/>
            </a:endParaRPr>
          </a:p>
        </p:txBody>
      </p:sp>
      <p:pic>
        <p:nvPicPr>
          <p:cNvPr id="331" name="Google Shape;331;p38"/>
          <p:cNvPicPr preferRelativeResize="0"/>
          <p:nvPr/>
        </p:nvPicPr>
        <p:blipFill rotWithShape="1">
          <a:blip r:embed="rId3">
            <a:alphaModFix/>
          </a:blip>
          <a:srcRect l="11551" b="1594"/>
          <a:stretch/>
        </p:blipFill>
        <p:spPr>
          <a:xfrm>
            <a:off x="0" y="713225"/>
            <a:ext cx="3882000" cy="3846725"/>
          </a:xfrm>
          <a:prstGeom prst="rect">
            <a:avLst/>
          </a:prstGeom>
          <a:noFill/>
          <a:ln>
            <a:noFill/>
          </a:ln>
        </p:spPr>
      </p:pic>
      <p:sp>
        <p:nvSpPr>
          <p:cNvPr id="332" name="Google Shape;332;p38"/>
          <p:cNvSpPr txBox="1">
            <a:spLocks noGrp="1"/>
          </p:cNvSpPr>
          <p:nvPr>
            <p:ph type="title"/>
          </p:nvPr>
        </p:nvSpPr>
        <p:spPr>
          <a:xfrm>
            <a:off x="2747491" y="1083302"/>
            <a:ext cx="3913500" cy="578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s-CO" dirty="0"/>
              <a:t>¿C</a:t>
            </a:r>
            <a:r>
              <a:rPr lang="en" dirty="0"/>
              <a:t>omo funciona?</a:t>
            </a:r>
            <a:endParaRPr dirty="0"/>
          </a:p>
        </p:txBody>
      </p:sp>
      <p:sp>
        <p:nvSpPr>
          <p:cNvPr id="333" name="Google Shape;333;p38"/>
          <p:cNvSpPr txBox="1">
            <a:spLocks noGrp="1"/>
          </p:cNvSpPr>
          <p:nvPr>
            <p:ph type="subTitle" idx="1"/>
          </p:nvPr>
        </p:nvSpPr>
        <p:spPr>
          <a:xfrm>
            <a:off x="3471747" y="1866222"/>
            <a:ext cx="4734004" cy="2031625"/>
          </a:xfrm>
          <a:prstGeom prst="rect">
            <a:avLst/>
          </a:prstGeom>
        </p:spPr>
        <p:txBody>
          <a:bodyPr spcFirstLastPara="1" wrap="square" lIns="0" tIns="0" rIns="0" bIns="0" anchor="t" anchorCtr="0">
            <a:noAutofit/>
          </a:bodyPr>
          <a:lstStyle/>
          <a:p>
            <a:pPr marL="0" lvl="0" indent="0" algn="just" rtl="0">
              <a:spcBef>
                <a:spcPts val="0"/>
              </a:spcBef>
              <a:spcAft>
                <a:spcPts val="0"/>
              </a:spcAft>
              <a:buNone/>
            </a:pPr>
            <a:r>
              <a:rPr lang="es-MX" sz="1400" b="0" i="0" dirty="0">
                <a:solidFill>
                  <a:schemeClr val="tx1"/>
                </a:solidFill>
                <a:effectLst/>
                <a:latin typeface="Nunito" pitchFamily="2" charset="0"/>
              </a:rPr>
              <a:t>La inteligencia artificial se desarrolla a partir de </a:t>
            </a:r>
            <a:r>
              <a:rPr lang="es-MX" sz="1400" b="1" i="0" u="none" strike="noStrike" dirty="0">
                <a:solidFill>
                  <a:schemeClr val="tx1"/>
                </a:solidFill>
                <a:effectLst/>
                <a:latin typeface="Nunito" pitchFamily="2" charset="0"/>
                <a:hlinkClick r:id="rId4">
                  <a:extLst>
                    <a:ext uri="{A12FA001-AC4F-418D-AE19-62706E023703}">
                      <ahyp:hlinkClr xmlns:ahyp="http://schemas.microsoft.com/office/drawing/2018/hyperlinkcolor" val="tx"/>
                    </a:ext>
                  </a:extLst>
                </a:hlinkClick>
              </a:rPr>
              <a:t>algoritmos </a:t>
            </a:r>
            <a:r>
              <a:rPr lang="es-MX" sz="1400" b="1" i="0" u="sng" strike="noStrike" dirty="0">
                <a:solidFill>
                  <a:schemeClr val="tx1"/>
                </a:solidFill>
                <a:effectLst/>
                <a:latin typeface="Nunito" pitchFamily="2" charset="0"/>
                <a:hlinkClick r:id="rId4">
                  <a:extLst>
                    <a:ext uri="{A12FA001-AC4F-418D-AE19-62706E023703}">
                      <ahyp:hlinkClr xmlns:ahyp="http://schemas.microsoft.com/office/drawing/2018/hyperlinkcolor" val="tx"/>
                    </a:ext>
                  </a:extLst>
                </a:hlinkClick>
              </a:rPr>
              <a:t>, </a:t>
            </a:r>
            <a:r>
              <a:rPr lang="es-MX" sz="1400" b="0" i="0" dirty="0">
                <a:solidFill>
                  <a:schemeClr val="tx1"/>
                </a:solidFill>
                <a:effectLst/>
                <a:latin typeface="Nunito" pitchFamily="2" charset="0"/>
              </a:rPr>
              <a:t>que son capacidades matemáticas de aprendizaje, y de los </a:t>
            </a:r>
            <a:r>
              <a:rPr lang="es-MX" sz="1400" b="1" i="0" u="none" strike="noStrike" dirty="0">
                <a:solidFill>
                  <a:schemeClr val="tx1"/>
                </a:solidFill>
                <a:effectLst/>
                <a:latin typeface="Nunito" pitchFamily="2" charset="0"/>
                <a:hlinkClick r:id="rId5">
                  <a:extLst>
                    <a:ext uri="{A12FA001-AC4F-418D-AE19-62706E023703}">
                      <ahyp:hlinkClr xmlns:ahyp="http://schemas.microsoft.com/office/drawing/2018/hyperlinkcolor" val="tx"/>
                    </a:ext>
                  </a:extLst>
                </a:hlinkClick>
              </a:rPr>
              <a:t>datos</a:t>
            </a:r>
            <a:r>
              <a:rPr lang="es-MX" sz="1400" b="0" i="0" dirty="0">
                <a:solidFill>
                  <a:schemeClr val="tx1"/>
                </a:solidFill>
                <a:effectLst/>
                <a:latin typeface="Nunito" pitchFamily="2" charset="0"/>
              </a:rPr>
              <a:t> que hacen falta para entrenar los algoritmos. Los datos normalmente son datos observables, datos disponibles públicamente o datos generados en algunas empresas. Y los algoritmos iteran sobre esos datos para aprender a partir de ellos.</a:t>
            </a:r>
            <a:endParaRPr sz="1400" dirty="0">
              <a:solidFill>
                <a:schemeClr val="tx1"/>
              </a:solidFill>
              <a:latin typeface="Nunito" pitchFamily="2" charset="0"/>
            </a:endParaRPr>
          </a:p>
        </p:txBody>
      </p:sp>
      <p:sp>
        <p:nvSpPr>
          <p:cNvPr id="334" name="Google Shape;334;p38"/>
          <p:cNvSpPr txBox="1"/>
          <p:nvPr/>
        </p:nvSpPr>
        <p:spPr>
          <a:xfrm>
            <a:off x="713225" y="4702350"/>
            <a:ext cx="3631500" cy="2646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6">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335" name="Google Shape;335;p38"/>
          <p:cNvGrpSpPr/>
          <p:nvPr/>
        </p:nvGrpSpPr>
        <p:grpSpPr>
          <a:xfrm>
            <a:off x="7980725" y="4734725"/>
            <a:ext cx="450050" cy="167700"/>
            <a:chOff x="7980725" y="4734725"/>
            <a:chExt cx="450050" cy="167700"/>
          </a:xfrm>
        </p:grpSpPr>
        <p:sp>
          <p:nvSpPr>
            <p:cNvPr id="336" name="Google Shape;336;p38"/>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8"/>
          <p:cNvSpPr/>
          <p:nvPr/>
        </p:nvSpPr>
        <p:spPr>
          <a:xfrm>
            <a:off x="7673700" y="3170755"/>
            <a:ext cx="1064100" cy="1228500"/>
          </a:xfrm>
          <a:prstGeom prst="star6">
            <a:avLst>
              <a:gd name="adj" fmla="val 11972"/>
              <a:gd name="hf" fmla="val 11547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40" name="Google Shape;340;p38"/>
          <p:cNvGrpSpPr/>
          <p:nvPr/>
        </p:nvGrpSpPr>
        <p:grpSpPr>
          <a:xfrm>
            <a:off x="1181229" y="1259633"/>
            <a:ext cx="1319000" cy="613663"/>
            <a:chOff x="1181229" y="1259633"/>
            <a:chExt cx="1319000" cy="613663"/>
          </a:xfrm>
        </p:grpSpPr>
        <p:sp>
          <p:nvSpPr>
            <p:cNvPr id="341" name="Google Shape;341;p38"/>
            <p:cNvSpPr/>
            <p:nvPr/>
          </p:nvSpPr>
          <p:spPr>
            <a:xfrm rot="869689">
              <a:off x="1198559" y="1415559"/>
              <a:ext cx="1284339" cy="30180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rot="869689">
              <a:off x="1471259" y="1416959"/>
              <a:ext cx="167705" cy="167705"/>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rot="869689">
              <a:off x="1613080" y="1453623"/>
              <a:ext cx="167705" cy="167705"/>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rot="869689">
              <a:off x="1754902" y="1490287"/>
              <a:ext cx="167705" cy="167705"/>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rot="869689">
              <a:off x="1896724" y="1526951"/>
              <a:ext cx="167705" cy="167705"/>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rot="869689">
              <a:off x="2038546" y="1563615"/>
              <a:ext cx="167705" cy="167705"/>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6"/>
        <p:cNvGrpSpPr/>
        <p:nvPr/>
      </p:nvGrpSpPr>
      <p:grpSpPr>
        <a:xfrm>
          <a:off x="0" y="0"/>
          <a:ext cx="0" cy="0"/>
          <a:chOff x="0" y="0"/>
          <a:chExt cx="0" cy="0"/>
        </a:xfrm>
      </p:grpSpPr>
      <p:grpSp>
        <p:nvGrpSpPr>
          <p:cNvPr id="487" name="Google Shape;487;p45"/>
          <p:cNvGrpSpPr/>
          <p:nvPr/>
        </p:nvGrpSpPr>
        <p:grpSpPr>
          <a:xfrm>
            <a:off x="1278983" y="539499"/>
            <a:ext cx="4774574" cy="2461200"/>
            <a:chOff x="874433" y="467849"/>
            <a:chExt cx="4774574" cy="2461200"/>
          </a:xfrm>
        </p:grpSpPr>
        <p:sp>
          <p:nvSpPr>
            <p:cNvPr id="488" name="Google Shape;488;p45"/>
            <p:cNvSpPr/>
            <p:nvPr/>
          </p:nvSpPr>
          <p:spPr>
            <a:xfrm rot="794248">
              <a:off x="982744" y="964040"/>
              <a:ext cx="4504179" cy="146881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5"/>
            <p:cNvSpPr/>
            <p:nvPr/>
          </p:nvSpPr>
          <p:spPr>
            <a:xfrm rot="489846">
              <a:off x="1063484" y="963879"/>
              <a:ext cx="4503946" cy="1469015"/>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5336600" y="2123938"/>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3286475" y="886113"/>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 name="Google Shape;492;p45"/>
          <p:cNvSpPr txBox="1">
            <a:spLocks noGrp="1"/>
          </p:cNvSpPr>
          <p:nvPr>
            <p:ph type="title"/>
          </p:nvPr>
        </p:nvSpPr>
        <p:spPr>
          <a:xfrm>
            <a:off x="2274450" y="1348950"/>
            <a:ext cx="4578300" cy="244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TIPOS!</a:t>
            </a:r>
            <a:endParaRPr dirty="0"/>
          </a:p>
        </p:txBody>
      </p:sp>
      <p:sp>
        <p:nvSpPr>
          <p:cNvPr id="493" name="Google Shape;493;p45"/>
          <p:cNvSpPr/>
          <p:nvPr/>
        </p:nvSpPr>
        <p:spPr>
          <a:xfrm>
            <a:off x="1525925" y="2648831"/>
            <a:ext cx="1732200" cy="1999500"/>
          </a:xfrm>
          <a:prstGeom prst="star6">
            <a:avLst>
              <a:gd name="adj" fmla="val 17885"/>
              <a:gd name="h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45"/>
          <p:cNvGrpSpPr/>
          <p:nvPr/>
        </p:nvGrpSpPr>
        <p:grpSpPr>
          <a:xfrm rot="5400000">
            <a:off x="5952647" y="3611482"/>
            <a:ext cx="1052172" cy="392083"/>
            <a:chOff x="7980725" y="4734725"/>
            <a:chExt cx="450050" cy="167700"/>
          </a:xfrm>
        </p:grpSpPr>
        <p:sp>
          <p:nvSpPr>
            <p:cNvPr id="495" name="Google Shape;495;p45"/>
            <p:cNvSpPr/>
            <p:nvPr/>
          </p:nvSpPr>
          <p:spPr>
            <a:xfrm>
              <a:off x="798072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121900"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826307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8" name="Google Shape;498;p45"/>
          <p:cNvPicPr preferRelativeResize="0"/>
          <p:nvPr/>
        </p:nvPicPr>
        <p:blipFill>
          <a:blip r:embed="rId4">
            <a:alphaModFix/>
          </a:blip>
          <a:stretch>
            <a:fillRect/>
          </a:stretch>
        </p:blipFill>
        <p:spPr>
          <a:xfrm>
            <a:off x="1084675" y="2592050"/>
            <a:ext cx="1986450" cy="21130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7"/>
        <p:cNvGrpSpPr/>
        <p:nvPr/>
      </p:nvGrpSpPr>
      <p:grpSpPr>
        <a:xfrm>
          <a:off x="0" y="0"/>
          <a:ext cx="0" cy="0"/>
          <a:chOff x="0" y="0"/>
          <a:chExt cx="0" cy="0"/>
        </a:xfrm>
      </p:grpSpPr>
      <p:sp>
        <p:nvSpPr>
          <p:cNvPr id="408" name="Google Shape;408;p42"/>
          <p:cNvSpPr/>
          <p:nvPr/>
        </p:nvSpPr>
        <p:spPr>
          <a:xfrm>
            <a:off x="5953925" y="2994000"/>
            <a:ext cx="2476800" cy="118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a:off x="5953925" y="1282250"/>
            <a:ext cx="2476800" cy="118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a:off x="3286825" y="2994000"/>
            <a:ext cx="2476800" cy="118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2"/>
          <p:cNvSpPr/>
          <p:nvPr/>
        </p:nvSpPr>
        <p:spPr>
          <a:xfrm>
            <a:off x="3286825" y="1275350"/>
            <a:ext cx="2476800" cy="1202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2"/>
          <p:cNvSpPr txBox="1">
            <a:spLocks noGrp="1"/>
          </p:cNvSpPr>
          <p:nvPr>
            <p:ph type="subTitle" idx="1"/>
          </p:nvPr>
        </p:nvSpPr>
        <p:spPr>
          <a:xfrm>
            <a:off x="3401425" y="1852475"/>
            <a:ext cx="2247600" cy="544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Maquinas reactivas</a:t>
            </a:r>
            <a:endParaRPr dirty="0"/>
          </a:p>
        </p:txBody>
      </p:sp>
      <p:sp>
        <p:nvSpPr>
          <p:cNvPr id="413" name="Google Shape;413;p42"/>
          <p:cNvSpPr txBox="1">
            <a:spLocks noGrp="1"/>
          </p:cNvSpPr>
          <p:nvPr>
            <p:ph type="subTitle" idx="2"/>
          </p:nvPr>
        </p:nvSpPr>
        <p:spPr>
          <a:xfrm>
            <a:off x="3402775" y="1396025"/>
            <a:ext cx="22449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1</a:t>
            </a:r>
            <a:endParaRPr dirty="0"/>
          </a:p>
        </p:txBody>
      </p:sp>
      <p:sp>
        <p:nvSpPr>
          <p:cNvPr id="414" name="Google Shape;414;p42"/>
          <p:cNvSpPr txBox="1">
            <a:spLocks noGrp="1"/>
          </p:cNvSpPr>
          <p:nvPr>
            <p:ph type="title"/>
          </p:nvPr>
        </p:nvSpPr>
        <p:spPr>
          <a:xfrm>
            <a:off x="713225" y="5212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DIFERENTES IA</a:t>
            </a:r>
            <a:endParaRPr dirty="0"/>
          </a:p>
        </p:txBody>
      </p:sp>
      <p:sp>
        <p:nvSpPr>
          <p:cNvPr id="415" name="Google Shape;415;p42"/>
          <p:cNvSpPr txBox="1">
            <a:spLocks noGrp="1"/>
          </p:cNvSpPr>
          <p:nvPr>
            <p:ph type="subTitle" idx="3"/>
          </p:nvPr>
        </p:nvSpPr>
        <p:spPr>
          <a:xfrm>
            <a:off x="6069875" y="1850375"/>
            <a:ext cx="2244900" cy="548700"/>
          </a:xfrm>
          <a:prstGeom prst="rect">
            <a:avLst/>
          </a:prstGeom>
        </p:spPr>
        <p:txBody>
          <a:bodyPr spcFirstLastPara="1" wrap="square" lIns="0" tIns="0" rIns="0" bIns="0" anchor="t" anchorCtr="0">
            <a:noAutofit/>
          </a:bodyPr>
          <a:lstStyle/>
          <a:p>
            <a:pPr marL="182880" lvl="0" indent="0" algn="ctr" rtl="0">
              <a:spcBef>
                <a:spcPts val="0"/>
              </a:spcBef>
              <a:spcAft>
                <a:spcPts val="0"/>
              </a:spcAft>
              <a:buNone/>
            </a:pPr>
            <a:r>
              <a:rPr lang="en" dirty="0"/>
              <a:t>Memoria limitada</a:t>
            </a:r>
            <a:endParaRPr dirty="0"/>
          </a:p>
        </p:txBody>
      </p:sp>
      <p:sp>
        <p:nvSpPr>
          <p:cNvPr id="416" name="Google Shape;416;p42"/>
          <p:cNvSpPr txBox="1">
            <a:spLocks noGrp="1"/>
          </p:cNvSpPr>
          <p:nvPr>
            <p:ph type="subTitle" idx="4"/>
          </p:nvPr>
        </p:nvSpPr>
        <p:spPr>
          <a:xfrm>
            <a:off x="6070925" y="1396025"/>
            <a:ext cx="2242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2</a:t>
            </a:r>
            <a:endParaRPr dirty="0"/>
          </a:p>
        </p:txBody>
      </p:sp>
      <p:sp>
        <p:nvSpPr>
          <p:cNvPr id="417" name="Google Shape;417;p42"/>
          <p:cNvSpPr txBox="1">
            <a:spLocks noGrp="1"/>
          </p:cNvSpPr>
          <p:nvPr>
            <p:ph type="subTitle" idx="5"/>
          </p:nvPr>
        </p:nvSpPr>
        <p:spPr>
          <a:xfrm>
            <a:off x="3401425" y="3557975"/>
            <a:ext cx="2247600" cy="548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Teoria de la Mente</a:t>
            </a:r>
            <a:endParaRPr dirty="0"/>
          </a:p>
        </p:txBody>
      </p:sp>
      <p:sp>
        <p:nvSpPr>
          <p:cNvPr id="418" name="Google Shape;418;p42"/>
          <p:cNvSpPr txBox="1">
            <a:spLocks noGrp="1"/>
          </p:cNvSpPr>
          <p:nvPr>
            <p:ph type="subTitle" idx="6"/>
          </p:nvPr>
        </p:nvSpPr>
        <p:spPr>
          <a:xfrm>
            <a:off x="3402775" y="3103625"/>
            <a:ext cx="22449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3</a:t>
            </a:r>
            <a:endParaRPr dirty="0"/>
          </a:p>
        </p:txBody>
      </p:sp>
      <p:sp>
        <p:nvSpPr>
          <p:cNvPr id="419" name="Google Shape;419;p42"/>
          <p:cNvSpPr txBox="1">
            <a:spLocks noGrp="1"/>
          </p:cNvSpPr>
          <p:nvPr>
            <p:ph type="subTitle" idx="7"/>
          </p:nvPr>
        </p:nvSpPr>
        <p:spPr>
          <a:xfrm>
            <a:off x="6069875" y="3557975"/>
            <a:ext cx="2244900" cy="548700"/>
          </a:xfrm>
          <a:prstGeom prst="rect">
            <a:avLst/>
          </a:prstGeom>
        </p:spPr>
        <p:txBody>
          <a:bodyPr spcFirstLastPara="1" wrap="square" lIns="0" tIns="0" rIns="0" bIns="0" anchor="t" anchorCtr="0">
            <a:noAutofit/>
          </a:bodyPr>
          <a:lstStyle/>
          <a:p>
            <a:pPr marL="182880" lvl="0" indent="0" algn="ctr" rtl="0">
              <a:spcBef>
                <a:spcPts val="0"/>
              </a:spcBef>
              <a:spcAft>
                <a:spcPts val="0"/>
              </a:spcAft>
              <a:buNone/>
            </a:pPr>
            <a:r>
              <a:rPr lang="en" dirty="0"/>
              <a:t>Autoconciencia</a:t>
            </a:r>
            <a:endParaRPr dirty="0"/>
          </a:p>
        </p:txBody>
      </p:sp>
      <p:sp>
        <p:nvSpPr>
          <p:cNvPr id="420" name="Google Shape;420;p42"/>
          <p:cNvSpPr txBox="1">
            <a:spLocks noGrp="1"/>
          </p:cNvSpPr>
          <p:nvPr>
            <p:ph type="subTitle" idx="8"/>
          </p:nvPr>
        </p:nvSpPr>
        <p:spPr>
          <a:xfrm>
            <a:off x="6070925" y="3103625"/>
            <a:ext cx="2242800" cy="340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4</a:t>
            </a:r>
            <a:endParaRPr dirty="0"/>
          </a:p>
        </p:txBody>
      </p:sp>
      <p:pic>
        <p:nvPicPr>
          <p:cNvPr id="421" name="Google Shape;421;p42"/>
          <p:cNvPicPr preferRelativeResize="0"/>
          <p:nvPr/>
        </p:nvPicPr>
        <p:blipFill rotWithShape="1">
          <a:blip r:embed="rId4">
            <a:alphaModFix/>
          </a:blip>
          <a:srcRect l="9" r="19"/>
          <a:stretch/>
        </p:blipFill>
        <p:spPr>
          <a:xfrm>
            <a:off x="0" y="1396025"/>
            <a:ext cx="2339200" cy="2002050"/>
          </a:xfrm>
          <a:prstGeom prst="rect">
            <a:avLst/>
          </a:prstGeom>
          <a:noFill/>
          <a:ln>
            <a:noFill/>
          </a:ln>
        </p:spPr>
      </p:pic>
      <p:grpSp>
        <p:nvGrpSpPr>
          <p:cNvPr id="422" name="Google Shape;422;p42"/>
          <p:cNvGrpSpPr/>
          <p:nvPr/>
        </p:nvGrpSpPr>
        <p:grpSpPr>
          <a:xfrm>
            <a:off x="8476075" y="0"/>
            <a:ext cx="340800" cy="1200300"/>
            <a:chOff x="8476075" y="0"/>
            <a:chExt cx="340800" cy="1200300"/>
          </a:xfrm>
        </p:grpSpPr>
        <p:sp>
          <p:nvSpPr>
            <p:cNvPr id="423" name="Google Shape;423;p42"/>
            <p:cNvSpPr/>
            <p:nvPr/>
          </p:nvSpPr>
          <p:spPr>
            <a:xfrm rot="5400000">
              <a:off x="8046325" y="429750"/>
              <a:ext cx="1200300" cy="340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42"/>
            <p:cNvGrpSpPr/>
            <p:nvPr/>
          </p:nvGrpSpPr>
          <p:grpSpPr>
            <a:xfrm rot="5400000">
              <a:off x="8271627" y="460465"/>
              <a:ext cx="749693" cy="279355"/>
              <a:chOff x="7980725" y="4734725"/>
              <a:chExt cx="450050" cy="167700"/>
            </a:xfrm>
          </p:grpSpPr>
          <p:sp>
            <p:nvSpPr>
              <p:cNvPr id="425" name="Google Shape;425;p42"/>
              <p:cNvSpPr/>
              <p:nvPr/>
            </p:nvSpPr>
            <p:spPr>
              <a:xfrm>
                <a:off x="798072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2"/>
              <p:cNvSpPr/>
              <p:nvPr/>
            </p:nvSpPr>
            <p:spPr>
              <a:xfrm>
                <a:off x="8121900"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2"/>
              <p:cNvSpPr/>
              <p:nvPr/>
            </p:nvSpPr>
            <p:spPr>
              <a:xfrm>
                <a:off x="8263075" y="4734725"/>
                <a:ext cx="167700" cy="1677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2"/>
        <p:cNvGrpSpPr/>
        <p:nvPr/>
      </p:nvGrpSpPr>
      <p:grpSpPr>
        <a:xfrm>
          <a:off x="0" y="0"/>
          <a:ext cx="0" cy="0"/>
          <a:chOff x="0" y="0"/>
          <a:chExt cx="0" cy="0"/>
        </a:xfrm>
      </p:grpSpPr>
      <p:sp>
        <p:nvSpPr>
          <p:cNvPr id="573" name="Google Shape;573;p50"/>
          <p:cNvSpPr txBox="1">
            <a:spLocks noGrp="1"/>
          </p:cNvSpPr>
          <p:nvPr>
            <p:ph type="subTitle" idx="1"/>
          </p:nvPr>
        </p:nvSpPr>
        <p:spPr>
          <a:xfrm>
            <a:off x="579461" y="1864332"/>
            <a:ext cx="3775800" cy="1303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s-MX" b="0" i="0" dirty="0">
                <a:solidFill>
                  <a:srgbClr val="333333"/>
                </a:solidFill>
                <a:effectLst/>
                <a:latin typeface="StagSansLight"/>
              </a:rPr>
              <a:t>Las máquinas reactivas basan sus decisiones y acciones en la situación existente, esto significa que </a:t>
            </a:r>
            <a:r>
              <a:rPr lang="es-MX" b="0" i="0" dirty="0">
                <a:solidFill>
                  <a:srgbClr val="333333"/>
                </a:solidFill>
                <a:effectLst/>
                <a:latin typeface="StagSansBook"/>
              </a:rPr>
              <a:t>no pueden utilizar experiencias pasadas para mejorar su proceso</a:t>
            </a:r>
            <a:r>
              <a:rPr lang="es-MX" b="0" i="0" dirty="0">
                <a:solidFill>
                  <a:srgbClr val="333333"/>
                </a:solidFill>
                <a:effectLst/>
                <a:latin typeface="StagSansLight"/>
              </a:rPr>
              <a:t> de toma de decisiones. En otras palabras, no pueden aprender.</a:t>
            </a:r>
            <a:endParaRPr dirty="0"/>
          </a:p>
        </p:txBody>
      </p:sp>
      <p:sp>
        <p:nvSpPr>
          <p:cNvPr id="574" name="Google Shape;574;p50"/>
          <p:cNvSpPr txBox="1">
            <a:spLocks noGrp="1"/>
          </p:cNvSpPr>
          <p:nvPr>
            <p:ph type="title"/>
          </p:nvPr>
        </p:nvSpPr>
        <p:spPr>
          <a:xfrm>
            <a:off x="579461" y="890201"/>
            <a:ext cx="4592864" cy="507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1. MAQUINAS REACTIVAS</a:t>
            </a:r>
            <a:endParaRPr dirty="0"/>
          </a:p>
        </p:txBody>
      </p:sp>
      <p:sp>
        <p:nvSpPr>
          <p:cNvPr id="575" name="Google Shape;575;p50"/>
          <p:cNvSpPr/>
          <p:nvPr/>
        </p:nvSpPr>
        <p:spPr>
          <a:xfrm>
            <a:off x="4737900" y="3503645"/>
            <a:ext cx="3671596" cy="65209"/>
          </a:xfrm>
          <a:custGeom>
            <a:avLst/>
            <a:gdLst/>
            <a:ahLst/>
            <a:cxnLst/>
            <a:rect l="l" t="t" r="r" b="b"/>
            <a:pathLst>
              <a:path w="200278" h="3557" extrusionOk="0">
                <a:moveTo>
                  <a:pt x="0" y="0"/>
                </a:moveTo>
                <a:lnTo>
                  <a:pt x="0" y="3557"/>
                </a:lnTo>
                <a:lnTo>
                  <a:pt x="200277" y="3557"/>
                </a:lnTo>
                <a:lnTo>
                  <a:pt x="2002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0"/>
          <p:cNvSpPr/>
          <p:nvPr/>
        </p:nvSpPr>
        <p:spPr>
          <a:xfrm>
            <a:off x="4737900" y="3568831"/>
            <a:ext cx="3671596" cy="45721"/>
          </a:xfrm>
          <a:custGeom>
            <a:avLst/>
            <a:gdLst/>
            <a:ahLst/>
            <a:cxnLst/>
            <a:rect l="l" t="t" r="r" b="b"/>
            <a:pathLst>
              <a:path w="200278" h="2494" extrusionOk="0">
                <a:moveTo>
                  <a:pt x="0" y="1"/>
                </a:moveTo>
                <a:lnTo>
                  <a:pt x="0" y="153"/>
                </a:lnTo>
                <a:cubicBezTo>
                  <a:pt x="0" y="1460"/>
                  <a:pt x="1034" y="2493"/>
                  <a:pt x="2341" y="2493"/>
                </a:cubicBezTo>
                <a:lnTo>
                  <a:pt x="197967" y="2493"/>
                </a:lnTo>
                <a:cubicBezTo>
                  <a:pt x="199214" y="2493"/>
                  <a:pt x="200277" y="1460"/>
                  <a:pt x="200277" y="153"/>
                </a:cubicBezTo>
                <a:lnTo>
                  <a:pt x="2002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6314201" y="3503645"/>
            <a:ext cx="518241" cy="34557"/>
          </a:xfrm>
          <a:custGeom>
            <a:avLst/>
            <a:gdLst/>
            <a:ahLst/>
            <a:cxnLst/>
            <a:rect l="l" t="t" r="r" b="b"/>
            <a:pathLst>
              <a:path w="28269" h="1885" extrusionOk="0">
                <a:moveTo>
                  <a:pt x="1" y="0"/>
                </a:moveTo>
                <a:cubicBezTo>
                  <a:pt x="1" y="1034"/>
                  <a:pt x="943" y="1885"/>
                  <a:pt x="2159" y="1885"/>
                </a:cubicBezTo>
                <a:lnTo>
                  <a:pt x="26111" y="1885"/>
                </a:lnTo>
                <a:cubicBezTo>
                  <a:pt x="27296" y="1885"/>
                  <a:pt x="28269" y="1064"/>
                  <a:pt x="28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0"/>
          <p:cNvSpPr/>
          <p:nvPr/>
        </p:nvSpPr>
        <p:spPr>
          <a:xfrm>
            <a:off x="5087810" y="1528950"/>
            <a:ext cx="2972285" cy="1974264"/>
          </a:xfrm>
          <a:custGeom>
            <a:avLst/>
            <a:gdLst/>
            <a:ahLst/>
            <a:cxnLst/>
            <a:rect l="l" t="t" r="r" b="b"/>
            <a:pathLst>
              <a:path w="162132" h="107692" extrusionOk="0">
                <a:moveTo>
                  <a:pt x="3648" y="0"/>
                </a:moveTo>
                <a:cubicBezTo>
                  <a:pt x="1642" y="0"/>
                  <a:pt x="1" y="1642"/>
                  <a:pt x="1" y="3648"/>
                </a:cubicBezTo>
                <a:lnTo>
                  <a:pt x="1" y="107692"/>
                </a:lnTo>
                <a:lnTo>
                  <a:pt x="162131" y="107692"/>
                </a:lnTo>
                <a:lnTo>
                  <a:pt x="162131" y="3678"/>
                </a:lnTo>
                <a:cubicBezTo>
                  <a:pt x="162131" y="1672"/>
                  <a:pt x="160490" y="0"/>
                  <a:pt x="158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0"/>
          <p:cNvSpPr/>
          <p:nvPr/>
        </p:nvSpPr>
        <p:spPr>
          <a:xfrm>
            <a:off x="5107315" y="1551791"/>
            <a:ext cx="2933273" cy="1951421"/>
          </a:xfrm>
          <a:custGeom>
            <a:avLst/>
            <a:gdLst/>
            <a:ahLst/>
            <a:cxnLst/>
            <a:rect l="l" t="t" r="r" b="b"/>
            <a:pathLst>
              <a:path w="160004" h="106446" extrusionOk="0">
                <a:moveTo>
                  <a:pt x="2584" y="1"/>
                </a:moveTo>
                <a:cubicBezTo>
                  <a:pt x="1125" y="1"/>
                  <a:pt x="1" y="1186"/>
                  <a:pt x="1" y="2584"/>
                </a:cubicBezTo>
                <a:lnTo>
                  <a:pt x="1" y="106446"/>
                </a:lnTo>
                <a:lnTo>
                  <a:pt x="160004" y="106446"/>
                </a:lnTo>
                <a:lnTo>
                  <a:pt x="160004" y="2645"/>
                </a:lnTo>
                <a:cubicBezTo>
                  <a:pt x="160004" y="1186"/>
                  <a:pt x="158818" y="1"/>
                  <a:pt x="157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0"/>
          <p:cNvSpPr txBox="1"/>
          <p:nvPr/>
        </p:nvSpPr>
        <p:spPr>
          <a:xfrm>
            <a:off x="713225" y="4702350"/>
            <a:ext cx="3631500" cy="2646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1200">
                <a:solidFill>
                  <a:schemeClr val="accent2"/>
                </a:solidFill>
                <a:latin typeface="Big Shoulders Text"/>
                <a:ea typeface="Big Shoulders Text"/>
                <a:cs typeface="Big Shoulders Text"/>
                <a:sym typeface="Big Shoulders Text"/>
              </a:rPr>
              <a:t>D</a:t>
            </a:r>
            <a:r>
              <a:rPr lang="en" sz="1200">
                <a:solidFill>
                  <a:schemeClr val="accent2"/>
                </a:solidFill>
                <a:uFill>
                  <a:noFill/>
                </a:uFill>
                <a:latin typeface="Big Shoulders Text"/>
                <a:ea typeface="Big Shoulders Text"/>
                <a:cs typeface="Big Shoulders Text"/>
                <a:sym typeface="Big Shoulders Text"/>
                <a:hlinkClick r:id="rId4">
                  <a:extLst>
                    <a:ext uri="{A12FA001-AC4F-418D-AE19-62706E023703}">
                      <ahyp:hlinkClr xmlns:ahyp="http://schemas.microsoft.com/office/drawing/2018/hyperlinkcolor" val="tx"/>
                    </a:ext>
                  </a:extLst>
                </a:hlinkClick>
              </a:rPr>
              <a:t>ATA PROTECTION AWARENESS TRAINING</a:t>
            </a:r>
            <a:endParaRPr sz="1200">
              <a:solidFill>
                <a:schemeClr val="accent2"/>
              </a:solidFill>
              <a:latin typeface="Big Shoulders Text"/>
              <a:ea typeface="Big Shoulders Text"/>
              <a:cs typeface="Big Shoulders Text"/>
              <a:sym typeface="Big Shoulders Text"/>
            </a:endParaRPr>
          </a:p>
        </p:txBody>
      </p:sp>
      <p:grpSp>
        <p:nvGrpSpPr>
          <p:cNvPr id="582" name="Google Shape;582;p50"/>
          <p:cNvGrpSpPr/>
          <p:nvPr/>
        </p:nvGrpSpPr>
        <p:grpSpPr>
          <a:xfrm>
            <a:off x="7980725" y="4734725"/>
            <a:ext cx="450050" cy="167700"/>
            <a:chOff x="7980725" y="4734725"/>
            <a:chExt cx="450050" cy="167700"/>
          </a:xfrm>
        </p:grpSpPr>
        <p:sp>
          <p:nvSpPr>
            <p:cNvPr id="583" name="Google Shape;583;p50"/>
            <p:cNvSpPr/>
            <p:nvPr/>
          </p:nvSpPr>
          <p:spPr>
            <a:xfrm>
              <a:off x="798072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8121900"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0"/>
            <p:cNvSpPr/>
            <p:nvPr/>
          </p:nvSpPr>
          <p:spPr>
            <a:xfrm>
              <a:off x="8263075" y="4734725"/>
              <a:ext cx="167700" cy="167700"/>
            </a:xfrm>
            <a:prstGeom prst="mathMultiply">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n 2">
            <a:extLst>
              <a:ext uri="{FF2B5EF4-FFF2-40B4-BE49-F238E27FC236}">
                <a16:creationId xmlns:a16="http://schemas.microsoft.com/office/drawing/2014/main" id="{491AF8A0-417D-1D3E-B5FB-AC96A6A4C85E}"/>
              </a:ext>
            </a:extLst>
          </p:cNvPr>
          <p:cNvPicPr>
            <a:picLocks noChangeAspect="1"/>
          </p:cNvPicPr>
          <p:nvPr/>
        </p:nvPicPr>
        <p:blipFill rotWithShape="1">
          <a:blip r:embed="rId5"/>
          <a:srcRect l="25285" t="22259" r="10888" b="14146"/>
          <a:stretch/>
        </p:blipFill>
        <p:spPr>
          <a:xfrm>
            <a:off x="5180143" y="1663862"/>
            <a:ext cx="2800582" cy="15695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16"/>
        <p:cNvGrpSpPr/>
        <p:nvPr/>
      </p:nvGrpSpPr>
      <p:grpSpPr>
        <a:xfrm>
          <a:off x="0" y="0"/>
          <a:ext cx="0" cy="0"/>
          <a:chOff x="0" y="0"/>
          <a:chExt cx="0" cy="0"/>
        </a:xfrm>
      </p:grpSpPr>
      <p:sp>
        <p:nvSpPr>
          <p:cNvPr id="517" name="Google Shape;517;p47"/>
          <p:cNvSpPr txBox="1">
            <a:spLocks noGrp="1"/>
          </p:cNvSpPr>
          <p:nvPr>
            <p:ph type="subTitle" idx="1"/>
          </p:nvPr>
        </p:nvSpPr>
        <p:spPr>
          <a:xfrm>
            <a:off x="4307711" y="1520877"/>
            <a:ext cx="4100100" cy="8130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s-MX" b="0" i="0" dirty="0">
                <a:solidFill>
                  <a:srgbClr val="333333"/>
                </a:solidFill>
                <a:effectLst/>
                <a:latin typeface="StagSansLight"/>
              </a:rPr>
              <a:t>Este es el tipo de IA que tenemos hoy, como vehículos autónomos, asistentes personales como Siri, chatbots, tecnología de reconocimiento facial, etc. En términos simples, las máquinas de memoria limitada están </a:t>
            </a:r>
            <a:r>
              <a:rPr lang="es-MX" b="0" i="0" dirty="0">
                <a:solidFill>
                  <a:srgbClr val="333333"/>
                </a:solidFill>
                <a:effectLst/>
                <a:latin typeface="StagSansBook"/>
              </a:rPr>
              <a:t>programadas para realizar tareas específicas</a:t>
            </a:r>
            <a:r>
              <a:rPr lang="es-MX" b="0" i="0" dirty="0">
                <a:solidFill>
                  <a:srgbClr val="333333"/>
                </a:solidFill>
                <a:effectLst/>
                <a:latin typeface="StagSansLight"/>
              </a:rPr>
              <a:t>, pero también son </a:t>
            </a:r>
            <a:r>
              <a:rPr lang="es-MX" b="0" i="0" dirty="0">
                <a:solidFill>
                  <a:srgbClr val="333333"/>
                </a:solidFill>
                <a:effectLst/>
                <a:latin typeface="StagSansBook"/>
              </a:rPr>
              <a:t>capaces de aprender</a:t>
            </a:r>
            <a:r>
              <a:rPr lang="es-MX" b="0" i="0" dirty="0">
                <a:solidFill>
                  <a:srgbClr val="333333"/>
                </a:solidFill>
                <a:effectLst/>
                <a:latin typeface="StagSansLight"/>
              </a:rPr>
              <a:t>. </a:t>
            </a:r>
            <a:endParaRPr dirty="0"/>
          </a:p>
        </p:txBody>
      </p:sp>
      <p:sp>
        <p:nvSpPr>
          <p:cNvPr id="518" name="Google Shape;518;p47"/>
          <p:cNvSpPr txBox="1">
            <a:spLocks noGrp="1"/>
          </p:cNvSpPr>
          <p:nvPr>
            <p:ph type="title"/>
          </p:nvPr>
        </p:nvSpPr>
        <p:spPr>
          <a:xfrm>
            <a:off x="3530111" y="830425"/>
            <a:ext cx="4877700" cy="8619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2. MEMORIA LIMITADA</a:t>
            </a:r>
            <a:endParaRPr dirty="0"/>
          </a:p>
        </p:txBody>
      </p:sp>
      <p:pic>
        <p:nvPicPr>
          <p:cNvPr id="519" name="Google Shape;519;p47"/>
          <p:cNvPicPr preferRelativeResize="0"/>
          <p:nvPr/>
        </p:nvPicPr>
        <p:blipFill rotWithShape="1">
          <a:blip r:embed="rId4">
            <a:alphaModFix/>
          </a:blip>
          <a:srcRect l="51128"/>
          <a:stretch/>
        </p:blipFill>
        <p:spPr>
          <a:xfrm>
            <a:off x="768432" y="692113"/>
            <a:ext cx="2756500" cy="3759275"/>
          </a:xfrm>
          <a:prstGeom prst="rect">
            <a:avLst/>
          </a:prstGeom>
          <a:noFill/>
          <a:ln>
            <a:noFill/>
          </a:ln>
        </p:spPr>
      </p:pic>
      <p:grpSp>
        <p:nvGrpSpPr>
          <p:cNvPr id="520" name="Google Shape;520;p47"/>
          <p:cNvGrpSpPr/>
          <p:nvPr/>
        </p:nvGrpSpPr>
        <p:grpSpPr>
          <a:xfrm>
            <a:off x="7167689" y="4032689"/>
            <a:ext cx="1207799" cy="450056"/>
            <a:chOff x="7980725" y="4734725"/>
            <a:chExt cx="450050" cy="167700"/>
          </a:xfrm>
        </p:grpSpPr>
        <p:sp>
          <p:nvSpPr>
            <p:cNvPr id="521" name="Google Shape;521;p47"/>
            <p:cNvSpPr/>
            <p:nvPr/>
          </p:nvSpPr>
          <p:spPr>
            <a:xfrm>
              <a:off x="798072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8121900"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7"/>
            <p:cNvSpPr/>
            <p:nvPr/>
          </p:nvSpPr>
          <p:spPr>
            <a:xfrm>
              <a:off x="8263075" y="4734725"/>
              <a:ext cx="167700" cy="167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47"/>
          <p:cNvGrpSpPr/>
          <p:nvPr/>
        </p:nvGrpSpPr>
        <p:grpSpPr>
          <a:xfrm>
            <a:off x="3618925" y="692125"/>
            <a:ext cx="435300" cy="435300"/>
            <a:chOff x="899875" y="4222075"/>
            <a:chExt cx="435300" cy="435300"/>
          </a:xfrm>
        </p:grpSpPr>
        <p:sp>
          <p:nvSpPr>
            <p:cNvPr id="525" name="Google Shape;525;p47"/>
            <p:cNvSpPr/>
            <p:nvPr/>
          </p:nvSpPr>
          <p:spPr>
            <a:xfrm rot="10800000">
              <a:off x="899875" y="4222075"/>
              <a:ext cx="435300" cy="435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a:off x="982975" y="4356025"/>
              <a:ext cx="269100" cy="167400"/>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 Data Protection Awareness Training by Slidesgo">
  <a:themeElements>
    <a:clrScheme name="Simple Light">
      <a:dk1>
        <a:srgbClr val="000000"/>
      </a:dk1>
      <a:lt1>
        <a:srgbClr val="FFFFFF"/>
      </a:lt1>
      <a:dk2>
        <a:srgbClr val="595959"/>
      </a:dk2>
      <a:lt2>
        <a:srgbClr val="EEEEEE"/>
      </a:lt2>
      <a:accent1>
        <a:srgbClr val="404040"/>
      </a:accent1>
      <a:accent2>
        <a:srgbClr val="0DF20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1193</Words>
  <Application>Microsoft Office PowerPoint</Application>
  <PresentationFormat>Presentación en pantalla (16:9)</PresentationFormat>
  <Paragraphs>221</Paragraphs>
  <Slides>32</Slides>
  <Notes>32</Notes>
  <HiddenSlides>0</HiddenSlides>
  <MMClips>0</MMClips>
  <ScaleCrop>false</ScaleCrop>
  <HeadingPairs>
    <vt:vector size="6" baseType="variant">
      <vt:variant>
        <vt:lpstr>Fuentes usadas</vt:lpstr>
      </vt:variant>
      <vt:variant>
        <vt:i4>17</vt:i4>
      </vt:variant>
      <vt:variant>
        <vt:lpstr>Tema</vt:lpstr>
      </vt:variant>
      <vt:variant>
        <vt:i4>1</vt:i4>
      </vt:variant>
      <vt:variant>
        <vt:lpstr>Títulos de diapositiva</vt:lpstr>
      </vt:variant>
      <vt:variant>
        <vt:i4>32</vt:i4>
      </vt:variant>
    </vt:vector>
  </HeadingPairs>
  <TitlesOfParts>
    <vt:vector size="50" baseType="lpstr">
      <vt:lpstr>Zen Kaku Gothic New</vt:lpstr>
      <vt:lpstr>Arial</vt:lpstr>
      <vt:lpstr>Big Shoulders Text</vt:lpstr>
      <vt:lpstr>Archivo Narrow</vt:lpstr>
      <vt:lpstr>Roboto</vt:lpstr>
      <vt:lpstr>Francois One</vt:lpstr>
      <vt:lpstr>Nunito</vt:lpstr>
      <vt:lpstr>Murecho Black</vt:lpstr>
      <vt:lpstr>StagSansBook</vt:lpstr>
      <vt:lpstr>IBM Plex Sans</vt:lpstr>
      <vt:lpstr>StagSansLight</vt:lpstr>
      <vt:lpstr>Big Shoulders Text SemiBold</vt:lpstr>
      <vt:lpstr>Big Shoulders Text Black</vt:lpstr>
      <vt:lpstr>Barlow</vt:lpstr>
      <vt:lpstr>Big Shoulders Text Light</vt:lpstr>
      <vt:lpstr>Poppins Black</vt:lpstr>
      <vt:lpstr>Khand</vt:lpstr>
      <vt:lpstr> Data Protection Awareness Training by Slidesgo</vt:lpstr>
      <vt:lpstr>INTELIGENCIA ARTIFICIAL</vt:lpstr>
      <vt:lpstr>TABLA DE CONTENIDO</vt:lpstr>
      <vt:lpstr>01</vt:lpstr>
      <vt:lpstr>Que es ?</vt:lpstr>
      <vt:lpstr>¿Como funciona?</vt:lpstr>
      <vt:lpstr>TIPOS!</vt:lpstr>
      <vt:lpstr>DIFERENTES IA</vt:lpstr>
      <vt:lpstr>1. MAQUINAS REACTIVAS</vt:lpstr>
      <vt:lpstr>2. MEMORIA LIMITADA</vt:lpstr>
      <vt:lpstr>TEORIA DE LA MENTE</vt:lpstr>
      <vt:lpstr>AUTOCONCIENCIA</vt:lpstr>
      <vt:lpstr>“This is a quote, words full of wisdom that someone important said and can make the reader get inspired.”</vt:lpstr>
      <vt:lpstr>CONCEPTS</vt:lpstr>
      <vt:lpstr>WHAT IS THIS TOPIC ABOUT?</vt:lpstr>
      <vt:lpstr>EXAMPLES</vt:lpstr>
      <vt:lpstr>OUR DISTRIBUTION PARTNERS</vt:lpstr>
      <vt:lpstr>Presentación de PowerPoint</vt:lpstr>
      <vt:lpstr>498,000,000</vt:lpstr>
      <vt:lpstr>SOME PERCENTAGES</vt:lpstr>
      <vt:lpstr>THIS IS A MAP</vt:lpstr>
      <vt:lpstr>01</vt:lpstr>
      <vt:lpstr>BRAINSTORM AND IDEA GENERATION</vt:lpstr>
      <vt:lpstr>TOPIC MAIN IDEA AND DETAILS</vt:lpstr>
      <vt:lpstr>SEQUENCE</vt:lpstr>
      <vt:lpstr>CLASSIFYING</vt:lpstr>
      <vt:lpstr>CAUSE AND EFFECT</vt:lpstr>
      <vt:lpstr>QUESTION AND ANSWER</vt:lpstr>
      <vt:lpstr>TIMELINE</vt:lpstr>
      <vt:lpstr>PARTS AND WHOLE</vt:lpstr>
      <vt:lpstr>¡GRACIAS!</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INTELIGENCIA ARTIFICIAL</dc:title>
  <dc:creator>gomit</dc:creator>
  <cp:lastModifiedBy>Jorge Luis Villegas Maguiña</cp:lastModifiedBy>
  <cp:revision>1</cp:revision>
  <dcterms:modified xsi:type="dcterms:W3CDTF">2022-08-22T21:59:11Z</dcterms:modified>
</cp:coreProperties>
</file>